
<file path=[Content_Types].xml><?xml version="1.0" encoding="utf-8"?>
<Types xmlns="http://schemas.openxmlformats.org/package/2006/content-types">
  <Default Extension="xml" ContentType="application/xml"/>
  <Default Extension="jpeg" ContentType="image/jpeg"/>
  <Default Extension="JPG" ContentType="image/.jpg"/>
  <Default Extension="vml" ContentType="application/vnd.openxmlformats-officedocument.vmlDrawing"/>
  <Default Extension="xlsx" ContentType="application/vnd.openxmlformats-officedocument.spreadsheetml.sheet"/>
  <Default Extension="bin" ContentType="application/vnd.openxmlformats-officedocument.oleObject"/>
  <Default Extension="wmf" ContentType="image/x-wmf"/>
  <Default Extension="png" ContentType="image/png"/>
  <Default Extension="rels" ContentType="application/vnd.openxmlformats-package.relationships+xml"/>
  <Override PartName="/customXml/itemProps167.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handoutMasterIdLst>
    <p:handoutMasterId r:id="rId29"/>
  </p:handoutMasterIdLst>
  <p:sldIdLst>
    <p:sldId id="257" r:id="rId3"/>
    <p:sldId id="466" r:id="rId4"/>
    <p:sldId id="382" r:id="rId5"/>
    <p:sldId id="407" r:id="rId7"/>
    <p:sldId id="384" r:id="rId8"/>
    <p:sldId id="386" r:id="rId9"/>
    <p:sldId id="490" r:id="rId10"/>
    <p:sldId id="406" r:id="rId11"/>
    <p:sldId id="385" r:id="rId12"/>
    <p:sldId id="389" r:id="rId13"/>
    <p:sldId id="439" r:id="rId14"/>
    <p:sldId id="390" r:id="rId15"/>
    <p:sldId id="427" r:id="rId16"/>
    <p:sldId id="399" r:id="rId17"/>
    <p:sldId id="393" r:id="rId18"/>
    <p:sldId id="394" r:id="rId19"/>
    <p:sldId id="387" r:id="rId20"/>
    <p:sldId id="388" r:id="rId21"/>
    <p:sldId id="396" r:id="rId22"/>
    <p:sldId id="402" r:id="rId23"/>
    <p:sldId id="454" r:id="rId24"/>
    <p:sldId id="275" r:id="rId25"/>
    <p:sldId id="403" r:id="rId26"/>
    <p:sldId id="405" r:id="rId27"/>
    <p:sldId id="440" r:id="rId28"/>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6600"/>
    <a:srgbClr val="FD5C0C"/>
    <a:srgbClr val="E26B0A"/>
    <a:srgbClr val="FF8D41"/>
    <a:srgbClr val="95B3D7"/>
    <a:srgbClr val="E8E8E8"/>
    <a:srgbClr val="00003D"/>
    <a:srgbClr val="B2B2B2"/>
    <a:srgbClr val="2020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2278" autoAdjust="0"/>
    <p:restoredTop sz="94660"/>
  </p:normalViewPr>
  <p:slideViewPr>
    <p:cSldViewPr snapToGrid="0" showGuides="1">
      <p:cViewPr>
        <p:scale>
          <a:sx n="100" d="100"/>
          <a:sy n="100" d="100"/>
        </p:scale>
        <p:origin x="-1146" y="-390"/>
      </p:cViewPr>
      <p:guideLst>
        <p:guide orient="horz" pos="2284"/>
        <p:guide pos="3839"/>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customXml" Target="../customXml/item1.xml"/><Relationship Id="rId33" Type="http://schemas.openxmlformats.org/officeDocument/2006/relationships/customXmlProps" Target="../customXml/itemProps167.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handoutMaster" Target="handoutMasters/handoutMaster1.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FE6BDA1-660C-44E3-B8D3-B738986F10EC}" type="doc">
      <dgm:prSet loTypeId="process" loCatId="process" qsTypeId="urn:microsoft.com/office/officeart/2005/8/quickstyle/simple1" qsCatId="simple" csTypeId="urn:microsoft.com/office/officeart/2005/8/colors/accent1_2" csCatId="accent1" phldr="0"/>
      <dgm:spPr/>
      <dgm:t>
        <a:bodyPr/>
        <a:p>
          <a:endParaRPr lang="zh-CN" altLang="en-US"/>
        </a:p>
      </dgm:t>
    </dgm:pt>
    <dgm:pt modelId="{1EC822D0-4B77-4F25-ABD5-8949AFB965C8}">
      <dgm:prSet phldrT="[文本]" phldr="0" custT="0"/>
      <dgm:spPr/>
      <dgm:t>
        <a:bodyPr vert="horz" wrap="square"/>
        <a:p>
          <a:pPr>
            <a:lnSpc>
              <a:spcPct val="100000"/>
            </a:lnSpc>
            <a:spcBef>
              <a:spcPct val="0"/>
            </a:spcBef>
            <a:spcAft>
              <a:spcPct val="35000"/>
            </a:spcAft>
          </a:pPr>
          <a:r>
            <a:rPr lang="zh-CN" altLang="en-US"/>
            <a:t>阶段一</a:t>
          </a:r>
          <a:endParaRPr lang="zh-CN" altLang="en-US"/>
        </a:p>
      </dgm:t>
    </dgm:pt>
    <dgm:pt modelId="{A55FEC0B-23EE-4CFE-8050-49CBA30A17FC}" cxnId="{34C5046E-BF1C-4FF6-A954-3D432A070A17}" type="parTrans">
      <dgm:prSet/>
      <dgm:spPr/>
      <dgm:t>
        <a:bodyPr/>
        <a:p>
          <a:endParaRPr lang="zh-CN" altLang="en-US"/>
        </a:p>
      </dgm:t>
    </dgm:pt>
    <dgm:pt modelId="{B0C310D3-A5C4-423C-ADC0-FD305A7B421A}" cxnId="{34C5046E-BF1C-4FF6-A954-3D432A070A17}" type="sibTrans">
      <dgm:prSet/>
      <dgm:spPr/>
      <dgm:t>
        <a:bodyPr/>
        <a:p>
          <a:endParaRPr lang="zh-CN" altLang="en-US"/>
        </a:p>
      </dgm:t>
    </dgm:pt>
    <dgm:pt modelId="{86BF0545-C8C8-404B-B317-6B71601F8310}">
      <dgm:prSet phldrT="[文本]" phldr="0" custT="1"/>
      <dgm:spPr/>
      <dgm:t>
        <a:bodyPr vert="horz" wrap="square"/>
        <a:p>
          <a:pPr>
            <a:lnSpc>
              <a:spcPct val="100000"/>
            </a:lnSpc>
            <a:spcBef>
              <a:spcPct val="0"/>
            </a:spcBef>
            <a:spcAft>
              <a:spcPct val="15000"/>
            </a:spcAft>
          </a:pP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1</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、系统生成考核表</a:t>
          </a: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a:t>
          </a:r>
          <a:r>
            <a:rPr lang="zh-CN" altLang="zh-CN" sz="1600" dirty="0" smtClean="0">
              <a:latin typeface="宋体" panose="02010600030101010101" pitchFamily="2" charset="-122"/>
              <a:ea typeface="宋体" panose="02010600030101010101" pitchFamily="2" charset="-122"/>
              <a:cs typeface="宋体" panose="02010600030101010101" pitchFamily="2" charset="-122"/>
              <a:sym typeface="+mn-ea"/>
            </a:rPr>
            <a:t>部门线上维护实际值；</a:t>
          </a:r>
          <a:r>
            <a:rPr lang="en-US" altLang="zh-CN" sz="1600" dirty="0" smtClean="0">
              <a:latin typeface="宋体" panose="02010600030101010101" pitchFamily="2" charset="-122"/>
              <a:ea typeface="宋体" panose="02010600030101010101" pitchFamily="2" charset="-122"/>
              <a:cs typeface="宋体" panose="02010600030101010101" pitchFamily="2" charset="-122"/>
            </a:rPr>
            <a:t/>
          </a:r>
          <a:endParaRPr lang="en-US" altLang="zh-CN" sz="1600" dirty="0" smtClean="0">
            <a:latin typeface="宋体" panose="02010600030101010101" pitchFamily="2" charset="-122"/>
            <a:ea typeface="宋体" panose="02010600030101010101" pitchFamily="2" charset="-122"/>
            <a:cs typeface="宋体" panose="02010600030101010101" pitchFamily="2" charset="-122"/>
          </a:endParaRPr>
        </a:p>
      </dgm:t>
    </dgm:pt>
    <dgm:pt modelId="{A554C9B6-595F-4C42-BA2E-0AF975A6182B}" cxnId="{8548C878-60DB-4CCA-B3D0-53AAB9A26447}" type="parTrans">
      <dgm:prSet/>
      <dgm:spPr/>
      <dgm:t>
        <a:bodyPr/>
        <a:p>
          <a:endParaRPr lang="zh-CN" altLang="en-US"/>
        </a:p>
      </dgm:t>
    </dgm:pt>
    <dgm:pt modelId="{8F0220D1-B873-4B1C-82E7-D1658190B6B3}" cxnId="{8548C878-60DB-4CCA-B3D0-53AAB9A26447}" type="sibTrans">
      <dgm:prSet/>
      <dgm:spPr/>
      <dgm:t>
        <a:bodyPr/>
        <a:p>
          <a:endParaRPr lang="zh-CN" altLang="en-US"/>
        </a:p>
      </dgm:t>
    </dgm:pt>
    <dgm:pt modelId="{92BBA464-6747-4365-8610-97ED8795ED60}">
      <dgm:prSet phldr="0" custT="1"/>
      <dgm:spPr/>
      <dgm:t>
        <a:bodyPr vert="horz" wrap="square"/>
        <a:p>
          <a:pPr>
            <a:lnSpc>
              <a:spcPct val="100000"/>
            </a:lnSpc>
            <a:spcBef>
              <a:spcPct val="0"/>
            </a:spcBef>
            <a:spcAft>
              <a:spcPct val="15000"/>
            </a:spcAft>
          </a:pP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2</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、系统核算绩效得分</a:t>
          </a: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&amp;</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等级</a:t>
          </a: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&amp;</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绩效奖金；</a:t>
          </a:r>
          <a:r>
            <a:rPr lang="en-US" altLang="zh-CN" sz="1600" dirty="0" smtClean="0">
              <a:latin typeface="宋体" panose="02010600030101010101" pitchFamily="2" charset="-122"/>
              <a:ea typeface="宋体" panose="02010600030101010101" pitchFamily="2" charset="-122"/>
              <a:cs typeface="宋体" panose="02010600030101010101" pitchFamily="2" charset="-122"/>
            </a:rPr>
            <a:t/>
          </a:r>
          <a:endParaRPr lang="en-US" altLang="zh-CN" sz="1600" dirty="0" smtClean="0">
            <a:latin typeface="宋体" panose="02010600030101010101" pitchFamily="2" charset="-122"/>
            <a:ea typeface="宋体" panose="02010600030101010101" pitchFamily="2" charset="-122"/>
            <a:cs typeface="宋体" panose="02010600030101010101" pitchFamily="2" charset="-122"/>
          </a:endParaRPr>
        </a:p>
      </dgm:t>
    </dgm:pt>
    <dgm:pt modelId="{288E50BC-21AA-4169-BA56-1CE74D0CD37C}" cxnId="{0EA16617-8A33-4E68-8396-BA02DDA21016}" type="parTrans">
      <dgm:prSet/>
      <dgm:spPr/>
    </dgm:pt>
    <dgm:pt modelId="{064E0D15-806E-4E61-867F-11B80B145CF5}" cxnId="{0EA16617-8A33-4E68-8396-BA02DDA21016}" type="sibTrans">
      <dgm:prSet/>
      <dgm:spPr/>
    </dgm:pt>
    <dgm:pt modelId="{DA36A910-7ACC-4632-925D-71A0A22A18BB}">
      <dgm:prSet phldr="0" custT="1"/>
      <dgm:spPr/>
      <dgm:t>
        <a:bodyPr vert="horz" wrap="square"/>
        <a:p>
          <a:pPr>
            <a:lnSpc>
              <a:spcPct val="100000"/>
            </a:lnSpc>
            <a:spcBef>
              <a:spcPct val="0"/>
            </a:spcBef>
            <a:spcAft>
              <a:spcPct val="15000"/>
            </a:spcAft>
          </a:pP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3</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、奖金表线上流程报批；</a:t>
          </a:r>
          <a:r>
            <a:rPr lang="en-US" altLang="zh-CN" sz="1600" dirty="0" smtClean="0">
              <a:latin typeface="宋体" panose="02010600030101010101" pitchFamily="2" charset="-122"/>
              <a:ea typeface="宋体" panose="02010600030101010101" pitchFamily="2" charset="-122"/>
              <a:cs typeface="宋体" panose="02010600030101010101" pitchFamily="2" charset="-122"/>
            </a:rPr>
            <a:t/>
          </a:r>
          <a:endParaRPr lang="en-US" altLang="zh-CN" sz="1600" dirty="0" smtClean="0">
            <a:latin typeface="宋体" panose="02010600030101010101" pitchFamily="2" charset="-122"/>
            <a:ea typeface="宋体" panose="02010600030101010101" pitchFamily="2" charset="-122"/>
            <a:cs typeface="宋体" panose="02010600030101010101" pitchFamily="2" charset="-122"/>
          </a:endParaRPr>
        </a:p>
      </dgm:t>
    </dgm:pt>
    <dgm:pt modelId="{C20C3D5D-717F-4F6C-A383-1C9DC581D493}" cxnId="{8BD9FF7E-F9F1-4C24-8F88-8323868012E7}" type="parTrans">
      <dgm:prSet/>
      <dgm:spPr/>
    </dgm:pt>
    <dgm:pt modelId="{2BDC8A18-4FD1-49D7-8DC5-1D12F383EA46}" cxnId="{8BD9FF7E-F9F1-4C24-8F88-8323868012E7}" type="sibTrans">
      <dgm:prSet/>
      <dgm:spPr/>
    </dgm:pt>
    <dgm:pt modelId="{9914B2D4-FF05-4E0E-967E-8F56DC0495F6}">
      <dgm:prSet phldr="0" custT="1"/>
      <dgm:spPr/>
      <dgm:t>
        <a:bodyPr vert="horz" wrap="square"/>
        <a:p>
          <a:pPr>
            <a:lnSpc>
              <a:spcPct val="100000"/>
            </a:lnSpc>
            <a:spcBef>
              <a:spcPct val="0"/>
            </a:spcBef>
            <a:spcAft>
              <a:spcPct val="15000"/>
            </a:spcAft>
          </a:pP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4</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、部门</a:t>
          </a: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个人绩效结果存档</a:t>
          </a: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&amp;</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查询</a:t>
          </a: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&amp;</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汇总；</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
          </a:r>
          <a:endPar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endParaRPr>
        </a:p>
      </dgm:t>
    </dgm:pt>
    <dgm:pt modelId="{4CE7EE35-0702-42E6-BD98-A7B56F4AF85D}" cxnId="{343D000E-8312-4918-AF2D-EB4E4A75C13A}" type="parTrans">
      <dgm:prSet/>
      <dgm:spPr/>
    </dgm:pt>
    <dgm:pt modelId="{9A933A34-6D66-4779-864F-56DC64D8A672}" cxnId="{343D000E-8312-4918-AF2D-EB4E4A75C13A}" type="sibTrans">
      <dgm:prSet/>
      <dgm:spPr/>
    </dgm:pt>
    <dgm:pt modelId="{86FEAB3F-FBB1-46CC-9DC6-E094874805AE}">
      <dgm:prSet phldrT="[文本]" phldr="0" custT="0"/>
      <dgm:spPr/>
      <dgm:t>
        <a:bodyPr vert="horz" wrap="square"/>
        <a:p>
          <a:pPr>
            <a:lnSpc>
              <a:spcPct val="100000"/>
            </a:lnSpc>
            <a:spcBef>
              <a:spcPct val="0"/>
            </a:spcBef>
            <a:spcAft>
              <a:spcPct val="35000"/>
            </a:spcAft>
          </a:pPr>
          <a:r>
            <a:rPr lang="zh-CN" altLang="en-US"/>
            <a:t>阶段二</a:t>
          </a:r>
          <a:endParaRPr lang="zh-CN" altLang="en-US"/>
        </a:p>
      </dgm:t>
    </dgm:pt>
    <dgm:pt modelId="{74C68F9B-1FC8-4F0A-8F6F-246FC86076E9}" cxnId="{BD3B26DA-02BF-49A7-BDBB-71982EF30437}" type="parTrans">
      <dgm:prSet/>
      <dgm:spPr/>
      <dgm:t>
        <a:bodyPr/>
        <a:p>
          <a:endParaRPr lang="zh-CN" altLang="en-US"/>
        </a:p>
      </dgm:t>
    </dgm:pt>
    <dgm:pt modelId="{C7876883-34BD-4A68-A98E-D95D42D0FF9D}" cxnId="{BD3B26DA-02BF-49A7-BDBB-71982EF30437}" type="sibTrans">
      <dgm:prSet/>
      <dgm:spPr/>
      <dgm:t>
        <a:bodyPr/>
        <a:p>
          <a:endParaRPr lang="zh-CN" altLang="en-US"/>
        </a:p>
      </dgm:t>
    </dgm:pt>
    <dgm:pt modelId="{972233BE-F562-42C6-8E02-C376C905A446}">
      <dgm:prSet phldrT="[文本]" phldr="0" custT="1"/>
      <dgm:spPr/>
      <dgm:t>
        <a:bodyPr vert="horz" wrap="square"/>
        <a:p>
          <a:pPr>
            <a:lnSpc>
              <a:spcPct val="100000"/>
            </a:lnSpc>
            <a:spcBef>
              <a:spcPct val="0"/>
            </a:spcBef>
            <a:spcAft>
              <a:spcPct val="15000"/>
            </a:spcAft>
          </a:pP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1</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、达成分析报表</a:t>
          </a:r>
          <a:r>
            <a:rPr lang="en-US" altLang="zh-CN" sz="1600" dirty="0" smtClean="0">
              <a:latin typeface="宋体" panose="02010600030101010101" pitchFamily="2" charset="-122"/>
              <a:ea typeface="宋体" panose="02010600030101010101" pitchFamily="2" charset="-122"/>
              <a:cs typeface="宋体" panose="02010600030101010101" pitchFamily="2" charset="-122"/>
            </a:rPr>
            <a:t/>
          </a:r>
          <a:endParaRPr lang="en-US" altLang="zh-CN" sz="1600" dirty="0" smtClean="0">
            <a:latin typeface="宋体" panose="02010600030101010101" pitchFamily="2" charset="-122"/>
            <a:ea typeface="宋体" panose="02010600030101010101" pitchFamily="2" charset="-122"/>
            <a:cs typeface="宋体" panose="02010600030101010101" pitchFamily="2" charset="-122"/>
          </a:endParaRPr>
        </a:p>
      </dgm:t>
    </dgm:pt>
    <dgm:pt modelId="{1B83FA22-B57F-4847-AF9E-FCABBD20370B}" cxnId="{ED84E242-98B1-41FC-A23E-72E95A4AFCDB}" type="parTrans">
      <dgm:prSet/>
      <dgm:spPr/>
      <dgm:t>
        <a:bodyPr/>
        <a:p>
          <a:endParaRPr lang="zh-CN" altLang="en-US"/>
        </a:p>
      </dgm:t>
    </dgm:pt>
    <dgm:pt modelId="{C95400EF-05CE-49A4-A439-43C3AD15FAE2}" cxnId="{ED84E242-98B1-41FC-A23E-72E95A4AFCDB}" type="sibTrans">
      <dgm:prSet/>
      <dgm:spPr/>
      <dgm:t>
        <a:bodyPr/>
        <a:p>
          <a:endParaRPr lang="zh-CN" altLang="en-US"/>
        </a:p>
      </dgm:t>
    </dgm:pt>
    <dgm:pt modelId="{4F41BFC8-2DC3-4E4F-A230-7832ED404465}">
      <dgm:prSet phldr="0" custT="1"/>
      <dgm:spPr/>
      <dgm:t>
        <a:bodyPr vert="horz" wrap="square"/>
        <a:p>
          <a:pPr>
            <a:lnSpc>
              <a:spcPct val="100000"/>
            </a:lnSpc>
            <a:spcBef>
              <a:spcPct val="0"/>
            </a:spcBef>
            <a:spcAft>
              <a:spcPct val="15000"/>
            </a:spcAft>
          </a:pP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2</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、绩效结果自动反馈</a:t>
          </a:r>
          <a:r>
            <a:rPr lang="en-US" altLang="zh-CN" sz="1600" dirty="0" smtClean="0">
              <a:latin typeface="宋体" panose="02010600030101010101" pitchFamily="2" charset="-122"/>
              <a:ea typeface="宋体" panose="02010600030101010101" pitchFamily="2" charset="-122"/>
              <a:cs typeface="宋体" panose="02010600030101010101" pitchFamily="2" charset="-122"/>
            </a:rPr>
            <a:t/>
          </a:r>
          <a:endParaRPr lang="en-US" altLang="zh-CN" sz="1600" dirty="0" smtClean="0">
            <a:latin typeface="宋体" panose="02010600030101010101" pitchFamily="2" charset="-122"/>
            <a:ea typeface="宋体" panose="02010600030101010101" pitchFamily="2" charset="-122"/>
            <a:cs typeface="宋体" panose="02010600030101010101" pitchFamily="2" charset="-122"/>
          </a:endParaRPr>
        </a:p>
      </dgm:t>
    </dgm:pt>
    <dgm:pt modelId="{956FC419-6CEA-4431-8B7F-D484AF2EFFF8}" cxnId="{97972A4C-4F00-4540-9FF7-0CE738D48293}" type="parTrans">
      <dgm:prSet/>
      <dgm:spPr/>
    </dgm:pt>
    <dgm:pt modelId="{6C1FB2BF-F01E-4119-A086-58847A966166}" cxnId="{97972A4C-4F00-4540-9FF7-0CE738D48293}" type="sibTrans">
      <dgm:prSet/>
      <dgm:spPr/>
    </dgm:pt>
    <dgm:pt modelId="{402A35EE-5EB5-4A86-94A7-388E5390125A}">
      <dgm:prSet phldr="0" custT="1"/>
      <dgm:spPr/>
      <dgm:t>
        <a:bodyPr vert="horz" wrap="square"/>
        <a:p>
          <a:pPr>
            <a:lnSpc>
              <a:spcPct val="100000"/>
            </a:lnSpc>
            <a:spcBef>
              <a:spcPct val="0"/>
            </a:spcBef>
            <a:spcAft>
              <a:spcPct val="15000"/>
            </a:spcAft>
          </a:pPr>
          <a:r>
            <a:rPr lang="en-US" altLang="zh-CN" sz="1600" dirty="0" smtClean="0">
              <a:latin typeface="宋体" panose="02010600030101010101" pitchFamily="2" charset="-122"/>
              <a:ea typeface="宋体" panose="02010600030101010101" pitchFamily="2" charset="-122"/>
              <a:cs typeface="宋体" panose="02010600030101010101" pitchFamily="2" charset="-122"/>
              <a:sym typeface="+mn-ea"/>
            </a:rPr>
            <a:t>3</a:t>
          </a:r>
          <a:r>
            <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rPr>
            <a:t>、线上绩效调整审批（目标、指标等）</a:t>
          </a:r>
          <a:endParaRPr lang="zh-CN" altLang="en-US" sz="1600" dirty="0" smtClean="0">
            <a:latin typeface="宋体" panose="02010600030101010101" pitchFamily="2" charset="-122"/>
            <a:ea typeface="宋体" panose="02010600030101010101" pitchFamily="2" charset="-122"/>
            <a:cs typeface="宋体" panose="02010600030101010101" pitchFamily="2" charset="-122"/>
            <a:sym typeface="+mn-ea"/>
          </a:endParaRPr>
        </a:p>
      </dgm:t>
    </dgm:pt>
    <dgm:pt modelId="{0A999632-7AB2-4CEB-A9E9-B462B4662147}" cxnId="{83A6B1AE-A10E-4F07-B755-71FF95653E3E}" type="parTrans">
      <dgm:prSet/>
      <dgm:spPr/>
    </dgm:pt>
    <dgm:pt modelId="{D89DC48E-B11F-4476-B656-6B0268DD920B}" cxnId="{83A6B1AE-A10E-4F07-B755-71FF95653E3E}" type="sibTrans">
      <dgm:prSet/>
      <dgm:spPr/>
    </dgm:pt>
    <dgm:pt modelId="{B349FD2E-4A90-427F-8442-13222811DC7E}">
      <dgm:prSet phldrT="[文本]" phldr="0" custT="0"/>
      <dgm:spPr/>
      <dgm:t>
        <a:bodyPr vert="horz" wrap="square"/>
        <a:p>
          <a:pPr>
            <a:lnSpc>
              <a:spcPct val="100000"/>
            </a:lnSpc>
            <a:spcBef>
              <a:spcPct val="0"/>
            </a:spcBef>
            <a:spcAft>
              <a:spcPct val="35000"/>
            </a:spcAft>
          </a:pPr>
          <a:r>
            <a:rPr lang="zh-CN" altLang="en-US"/>
            <a:t>阶段三</a:t>
          </a:r>
          <a:endParaRPr lang="zh-CN" altLang="en-US"/>
        </a:p>
      </dgm:t>
    </dgm:pt>
    <dgm:pt modelId="{81F9B442-B301-4CE5-9F77-41783846C51D}" cxnId="{A3644000-A855-4883-B978-E1DE8E926B49}" type="parTrans">
      <dgm:prSet/>
      <dgm:spPr/>
      <dgm:t>
        <a:bodyPr/>
        <a:p>
          <a:endParaRPr lang="zh-CN" altLang="en-US"/>
        </a:p>
      </dgm:t>
    </dgm:pt>
    <dgm:pt modelId="{6C33D960-524C-4E19-9279-0E1D8AB4608A}" cxnId="{A3644000-A855-4883-B978-E1DE8E926B49}" type="sibTrans">
      <dgm:prSet/>
      <dgm:spPr/>
      <dgm:t>
        <a:bodyPr/>
        <a:p>
          <a:endParaRPr lang="zh-CN" altLang="en-US"/>
        </a:p>
      </dgm:t>
    </dgm:pt>
    <dgm:pt modelId="{11EC3D9D-CABC-4F6B-8311-51EC9AF94B05}">
      <dgm:prSet phldrT="[文本]" phldr="0" custT="1"/>
      <dgm:spPr/>
      <dgm:t>
        <a:bodyPr vert="horz" wrap="square"/>
        <a:p>
          <a:pPr>
            <a:lnSpc>
              <a:spcPct val="100000"/>
            </a:lnSpc>
            <a:spcBef>
              <a:spcPct val="0"/>
            </a:spcBef>
            <a:spcAft>
              <a:spcPct val="15000"/>
            </a:spcAft>
          </a:pPr>
          <a:r>
            <a:rPr lang="zh-CN" altLang="en-US" sz="1600">
              <a:latin typeface="宋体" panose="02010600030101010101" pitchFamily="2" charset="-122"/>
              <a:ea typeface="宋体" panose="02010600030101010101" pitchFamily="2" charset="-122"/>
              <a:cs typeface="宋体" panose="02010600030101010101" pitchFamily="2" charset="-122"/>
            </a:rPr>
            <a:t>数据提供部门输入数据值，系统自动核算；</a:t>
          </a:r>
          <a:endParaRPr lang="zh-CN" altLang="en-US" sz="1600">
            <a:latin typeface="宋体" panose="02010600030101010101" pitchFamily="2" charset="-122"/>
            <a:ea typeface="宋体" panose="02010600030101010101" pitchFamily="2" charset="-122"/>
            <a:cs typeface="宋体" panose="02010600030101010101" pitchFamily="2" charset="-122"/>
          </a:endParaRPr>
        </a:p>
      </dgm:t>
    </dgm:pt>
    <dgm:pt modelId="{4CB9D39E-D2E7-4AB1-8C35-13DBC76F1E1B}" cxnId="{5A50C112-1B62-4B60-B187-0D150FA593C1}" type="parTrans">
      <dgm:prSet/>
      <dgm:spPr/>
      <dgm:t>
        <a:bodyPr/>
        <a:p>
          <a:endParaRPr lang="zh-CN" altLang="en-US"/>
        </a:p>
      </dgm:t>
    </dgm:pt>
    <dgm:pt modelId="{49A756A8-869C-486D-A1C2-A9179C82C574}" cxnId="{5A50C112-1B62-4B60-B187-0D150FA593C1}" type="sibTrans">
      <dgm:prSet/>
      <dgm:spPr/>
      <dgm:t>
        <a:bodyPr/>
        <a:p>
          <a:endParaRPr lang="zh-CN" altLang="en-US"/>
        </a:p>
      </dgm:t>
    </dgm:pt>
    <dgm:pt modelId="{84A52761-95C8-480E-B90D-E320EE0527E6}">
      <dgm:prSet phldr="0" custT="1"/>
      <dgm:spPr/>
      <dgm:t>
        <a:bodyPr vert="horz" wrap="square"/>
        <a:p>
          <a:pPr>
            <a:lnSpc>
              <a:spcPct val="100000"/>
            </a:lnSpc>
            <a:spcBef>
              <a:spcPct val="0"/>
            </a:spcBef>
            <a:spcAft>
              <a:spcPct val="15000"/>
            </a:spcAft>
          </a:pPr>
          <a:r>
            <a:rPr lang="zh-CN" altLang="en-US" sz="1600">
              <a:latin typeface="宋体" panose="02010600030101010101" pitchFamily="2" charset="-122"/>
              <a:ea typeface="宋体" panose="02010600030101010101" pitchFamily="2" charset="-122"/>
              <a:cs typeface="宋体" panose="02010600030101010101" pitchFamily="2" charset="-122"/>
              <a:sym typeface="+mn-ea"/>
            </a:rPr>
            <a:t>考核达成数据链接其他系统取数核算；</a:t>
          </a:r>
          <a:r>
            <a:rPr lang="zh-CN" altLang="en-US" sz="1600">
              <a:latin typeface="宋体" panose="02010600030101010101" pitchFamily="2" charset="-122"/>
              <a:ea typeface="宋体" panose="02010600030101010101" pitchFamily="2" charset="-122"/>
              <a:cs typeface="宋体" panose="02010600030101010101" pitchFamily="2" charset="-122"/>
            </a:rPr>
            <a:t/>
          </a:r>
          <a:endParaRPr lang="zh-CN" altLang="en-US" sz="1600">
            <a:latin typeface="宋体" panose="02010600030101010101" pitchFamily="2" charset="-122"/>
            <a:ea typeface="宋体" panose="02010600030101010101" pitchFamily="2" charset="-122"/>
            <a:cs typeface="宋体" panose="02010600030101010101" pitchFamily="2" charset="-122"/>
          </a:endParaRPr>
        </a:p>
      </dgm:t>
    </dgm:pt>
    <dgm:pt modelId="{77F9368C-2BBE-466C-A30E-00A1A264B1CD}" cxnId="{FFE38504-3A82-431D-BEBC-AA686B963411}" type="parTrans">
      <dgm:prSet/>
      <dgm:spPr/>
    </dgm:pt>
    <dgm:pt modelId="{B46ACE0F-84D3-4A87-AA86-C507D683EF6B}" cxnId="{FFE38504-3A82-431D-BEBC-AA686B963411}" type="sibTrans">
      <dgm:prSet/>
      <dgm:spPr/>
    </dgm:pt>
    <dgm:pt modelId="{6600DED2-8216-4ABE-8A99-4882629E1A4D}" type="pres">
      <dgm:prSet presAssocID="{2FE6BDA1-660C-44E3-B8D3-B738986F10EC}" presName="linearFlow" presStyleCnt="0">
        <dgm:presLayoutVars>
          <dgm:dir/>
          <dgm:animLvl val="lvl"/>
          <dgm:resizeHandles val="exact"/>
        </dgm:presLayoutVars>
      </dgm:prSet>
      <dgm:spPr/>
    </dgm:pt>
    <dgm:pt modelId="{13EA64EB-AB03-4C80-9EEA-7CED2D89D89C}" type="pres">
      <dgm:prSet presAssocID="{1EC822D0-4B77-4F25-ABD5-8949AFB965C8}" presName="composite" presStyleCnt="0"/>
      <dgm:spPr/>
    </dgm:pt>
    <dgm:pt modelId="{CAF6A44E-174D-4D73-BBC0-9FC10FA804B9}" type="pres">
      <dgm:prSet presAssocID="{1EC822D0-4B77-4F25-ABD5-8949AFB965C8}" presName="parTx" presStyleCnt="0">
        <dgm:presLayoutVars>
          <dgm:chMax val="0"/>
          <dgm:chPref val="0"/>
          <dgm:bulletEnabled val="1"/>
        </dgm:presLayoutVars>
      </dgm:prSet>
      <dgm:spPr/>
    </dgm:pt>
    <dgm:pt modelId="{BEA8DFF6-0BBC-4765-94CE-726AE7249D2C}" type="pres">
      <dgm:prSet presAssocID="{1EC822D0-4B77-4F25-ABD5-8949AFB965C8}" presName="parSh" presStyleLbl="node1" presStyleIdx="0" presStyleCnt="3"/>
      <dgm:spPr/>
    </dgm:pt>
    <dgm:pt modelId="{A527D8D7-AE0F-41E2-B0A5-F384C5C9B908}" type="pres">
      <dgm:prSet presAssocID="{1EC822D0-4B77-4F25-ABD5-8949AFB965C8}" presName="desTx" presStyleLbl="fgAcc1" presStyleIdx="0" presStyleCnt="3">
        <dgm:presLayoutVars>
          <dgm:bulletEnabled val="1"/>
        </dgm:presLayoutVars>
      </dgm:prSet>
      <dgm:spPr/>
    </dgm:pt>
    <dgm:pt modelId="{21AD7683-4E21-48FB-A2B0-38429FA73B13}" type="pres">
      <dgm:prSet presAssocID="{B0C310D3-A5C4-423C-ADC0-FD305A7B421A}" presName="sibTrans" presStyleLbl="sibTrans2D1" presStyleIdx="0" presStyleCnt="2"/>
      <dgm:spPr/>
    </dgm:pt>
    <dgm:pt modelId="{1E817AA8-5A37-4644-9254-A1E7980637B5}" type="pres">
      <dgm:prSet presAssocID="{B0C310D3-A5C4-423C-ADC0-FD305A7B421A}" presName="connTx" presStyleCnt="0"/>
      <dgm:spPr/>
    </dgm:pt>
    <dgm:pt modelId="{4706D582-EEBF-4C1E-B7F4-A6D3E12D3072}" type="pres">
      <dgm:prSet presAssocID="{86FEAB3F-FBB1-46CC-9DC6-E094874805AE}" presName="composite" presStyleCnt="0"/>
      <dgm:spPr/>
    </dgm:pt>
    <dgm:pt modelId="{D8686130-E958-4F9D-9269-6FA1732D0A73}" type="pres">
      <dgm:prSet presAssocID="{86FEAB3F-FBB1-46CC-9DC6-E094874805AE}" presName="parTx" presStyleCnt="0">
        <dgm:presLayoutVars>
          <dgm:chMax val="0"/>
          <dgm:chPref val="0"/>
          <dgm:bulletEnabled val="1"/>
        </dgm:presLayoutVars>
      </dgm:prSet>
      <dgm:spPr/>
    </dgm:pt>
    <dgm:pt modelId="{4201241F-A758-4825-9A41-CBED0FF9E993}" type="pres">
      <dgm:prSet presAssocID="{86FEAB3F-FBB1-46CC-9DC6-E094874805AE}" presName="parSh" presStyleLbl="node1" presStyleIdx="1" presStyleCnt="3"/>
      <dgm:spPr/>
    </dgm:pt>
    <dgm:pt modelId="{BFC7A65B-961A-4F69-8CB3-248457E85C87}" type="pres">
      <dgm:prSet presAssocID="{86FEAB3F-FBB1-46CC-9DC6-E094874805AE}" presName="desTx" presStyleLbl="fgAcc1" presStyleIdx="1" presStyleCnt="3">
        <dgm:presLayoutVars>
          <dgm:bulletEnabled val="1"/>
        </dgm:presLayoutVars>
      </dgm:prSet>
      <dgm:spPr/>
    </dgm:pt>
    <dgm:pt modelId="{5D27C5B2-FAF5-4B9E-8CE5-8F54D12F7C36}" type="pres">
      <dgm:prSet presAssocID="{C7876883-34BD-4A68-A98E-D95D42D0FF9D}" presName="sibTrans" presStyleLbl="sibTrans2D1" presStyleIdx="1" presStyleCnt="2"/>
      <dgm:spPr/>
    </dgm:pt>
    <dgm:pt modelId="{F8D5EB2A-738F-4E50-B014-79322171C96A}" type="pres">
      <dgm:prSet presAssocID="{C7876883-34BD-4A68-A98E-D95D42D0FF9D}" presName="connTx" presStyleCnt="0"/>
      <dgm:spPr/>
    </dgm:pt>
    <dgm:pt modelId="{7908079C-B054-488F-B184-A0837979EED0}" type="pres">
      <dgm:prSet presAssocID="{B349FD2E-4A90-427F-8442-13222811DC7E}" presName="composite" presStyleCnt="0"/>
      <dgm:spPr/>
    </dgm:pt>
    <dgm:pt modelId="{C2722F97-5D1A-4260-B371-3A1E1DF124B3}" type="pres">
      <dgm:prSet presAssocID="{B349FD2E-4A90-427F-8442-13222811DC7E}" presName="parTx" presStyleCnt="0">
        <dgm:presLayoutVars>
          <dgm:chMax val="0"/>
          <dgm:chPref val="0"/>
          <dgm:bulletEnabled val="1"/>
        </dgm:presLayoutVars>
      </dgm:prSet>
      <dgm:spPr/>
    </dgm:pt>
    <dgm:pt modelId="{6EADA40E-ECF8-4EF2-9B35-A9DD5D6A50D5}" type="pres">
      <dgm:prSet presAssocID="{B349FD2E-4A90-427F-8442-13222811DC7E}" presName="parSh" presStyleLbl="node1" presStyleIdx="2" presStyleCnt="3"/>
      <dgm:spPr/>
    </dgm:pt>
    <dgm:pt modelId="{39BA4712-27E2-4423-ADD6-9F9BD3D8FB35}" type="pres">
      <dgm:prSet presAssocID="{B349FD2E-4A90-427F-8442-13222811DC7E}" presName="desTx" presStyleLbl="fgAcc1" presStyleIdx="2" presStyleCnt="3">
        <dgm:presLayoutVars>
          <dgm:bulletEnabled val="1"/>
        </dgm:presLayoutVars>
      </dgm:prSet>
      <dgm:spPr/>
    </dgm:pt>
  </dgm:ptLst>
  <dgm:cxnLst>
    <dgm:cxn modelId="{34C5046E-BF1C-4FF6-A954-3D432A070A17}" srcId="{2FE6BDA1-660C-44E3-B8D3-B738986F10EC}" destId="{1EC822D0-4B77-4F25-ABD5-8949AFB965C8}" srcOrd="0" destOrd="0" parTransId="{A55FEC0B-23EE-4CFE-8050-49CBA30A17FC}" sibTransId="{B0C310D3-A5C4-423C-ADC0-FD305A7B421A}"/>
    <dgm:cxn modelId="{8548C878-60DB-4CCA-B3D0-53AAB9A26447}" srcId="{1EC822D0-4B77-4F25-ABD5-8949AFB965C8}" destId="{86BF0545-C8C8-404B-B317-6B71601F8310}" srcOrd="0" destOrd="0" parTransId="{A554C9B6-595F-4C42-BA2E-0AF975A6182B}" sibTransId="{8F0220D1-B873-4B1C-82E7-D1658190B6B3}"/>
    <dgm:cxn modelId="{0EA16617-8A33-4E68-8396-BA02DDA21016}" srcId="{1EC822D0-4B77-4F25-ABD5-8949AFB965C8}" destId="{92BBA464-6747-4365-8610-97ED8795ED60}" srcOrd="1" destOrd="0" parTransId="{288E50BC-21AA-4169-BA56-1CE74D0CD37C}" sibTransId="{064E0D15-806E-4E61-867F-11B80B145CF5}"/>
    <dgm:cxn modelId="{8BD9FF7E-F9F1-4C24-8F88-8323868012E7}" srcId="{1EC822D0-4B77-4F25-ABD5-8949AFB965C8}" destId="{DA36A910-7ACC-4632-925D-71A0A22A18BB}" srcOrd="2" destOrd="0" parTransId="{C20C3D5D-717F-4F6C-A383-1C9DC581D493}" sibTransId="{2BDC8A18-4FD1-49D7-8DC5-1D12F383EA46}"/>
    <dgm:cxn modelId="{343D000E-8312-4918-AF2D-EB4E4A75C13A}" srcId="{1EC822D0-4B77-4F25-ABD5-8949AFB965C8}" destId="{9914B2D4-FF05-4E0E-967E-8F56DC0495F6}" srcOrd="3" destOrd="0" parTransId="{4CE7EE35-0702-42E6-BD98-A7B56F4AF85D}" sibTransId="{9A933A34-6D66-4779-864F-56DC64D8A672}"/>
    <dgm:cxn modelId="{BD3B26DA-02BF-49A7-BDBB-71982EF30437}" srcId="{2FE6BDA1-660C-44E3-B8D3-B738986F10EC}" destId="{86FEAB3F-FBB1-46CC-9DC6-E094874805AE}" srcOrd="1" destOrd="0" parTransId="{74C68F9B-1FC8-4F0A-8F6F-246FC86076E9}" sibTransId="{C7876883-34BD-4A68-A98E-D95D42D0FF9D}"/>
    <dgm:cxn modelId="{ED84E242-98B1-41FC-A23E-72E95A4AFCDB}" srcId="{86FEAB3F-FBB1-46CC-9DC6-E094874805AE}" destId="{972233BE-F562-42C6-8E02-C376C905A446}" srcOrd="0" destOrd="1" parTransId="{1B83FA22-B57F-4847-AF9E-FCABBD20370B}" sibTransId="{C95400EF-05CE-49A4-A439-43C3AD15FAE2}"/>
    <dgm:cxn modelId="{97972A4C-4F00-4540-9FF7-0CE738D48293}" srcId="{86FEAB3F-FBB1-46CC-9DC6-E094874805AE}" destId="{4F41BFC8-2DC3-4E4F-A230-7832ED404465}" srcOrd="1" destOrd="1" parTransId="{956FC419-6CEA-4431-8B7F-D484AF2EFFF8}" sibTransId="{6C1FB2BF-F01E-4119-A086-58847A966166}"/>
    <dgm:cxn modelId="{83A6B1AE-A10E-4F07-B755-71FF95653E3E}" srcId="{86FEAB3F-FBB1-46CC-9DC6-E094874805AE}" destId="{402A35EE-5EB5-4A86-94A7-388E5390125A}" srcOrd="2" destOrd="1" parTransId="{0A999632-7AB2-4CEB-A9E9-B462B4662147}" sibTransId="{D89DC48E-B11F-4476-B656-6B0268DD920B}"/>
    <dgm:cxn modelId="{A3644000-A855-4883-B978-E1DE8E926B49}" srcId="{2FE6BDA1-660C-44E3-B8D3-B738986F10EC}" destId="{B349FD2E-4A90-427F-8442-13222811DC7E}" srcOrd="2" destOrd="0" parTransId="{81F9B442-B301-4CE5-9F77-41783846C51D}" sibTransId="{6C33D960-524C-4E19-9279-0E1D8AB4608A}"/>
    <dgm:cxn modelId="{5A50C112-1B62-4B60-B187-0D150FA593C1}" srcId="{B349FD2E-4A90-427F-8442-13222811DC7E}" destId="{11EC3D9D-CABC-4F6B-8311-51EC9AF94B05}" srcOrd="0" destOrd="2" parTransId="{4CB9D39E-D2E7-4AB1-8C35-13DBC76F1E1B}" sibTransId="{49A756A8-869C-486D-A1C2-A9179C82C574}"/>
    <dgm:cxn modelId="{FFE38504-3A82-431D-BEBC-AA686B963411}" srcId="{B349FD2E-4A90-427F-8442-13222811DC7E}" destId="{84A52761-95C8-480E-B90D-E320EE0527E6}" srcOrd="1" destOrd="2" parTransId="{77F9368C-2BBE-466C-A30E-00A1A264B1CD}" sibTransId="{B46ACE0F-84D3-4A87-AA86-C507D683EF6B}"/>
    <dgm:cxn modelId="{ED18F234-3E2A-40BD-845E-64B9A13C86D6}" type="presOf" srcId="{2FE6BDA1-660C-44E3-B8D3-B738986F10EC}" destId="{6600DED2-8216-4ABE-8A99-4882629E1A4D}" srcOrd="0" destOrd="0" presId="urn:microsoft.com/office/officeart/2005/8/layout/process3"/>
    <dgm:cxn modelId="{73605DA7-D73E-4928-A645-B59821C1CB4A}" type="presParOf" srcId="{6600DED2-8216-4ABE-8A99-4882629E1A4D}" destId="{13EA64EB-AB03-4C80-9EEA-7CED2D89D89C}" srcOrd="0" destOrd="0" presId="urn:microsoft.com/office/officeart/2005/8/layout/process3"/>
    <dgm:cxn modelId="{C24E01AE-B30F-46F8-A3DE-EB5081BF61E9}" type="presParOf" srcId="{13EA64EB-AB03-4C80-9EEA-7CED2D89D89C}" destId="{CAF6A44E-174D-4D73-BBC0-9FC10FA804B9}" srcOrd="0" destOrd="0" presId="urn:microsoft.com/office/officeart/2005/8/layout/process3"/>
    <dgm:cxn modelId="{C3D90B50-A13F-494A-9B33-C9636FA4D9D4}" type="presOf" srcId="{1EC822D0-4B77-4F25-ABD5-8949AFB965C8}" destId="{CAF6A44E-174D-4D73-BBC0-9FC10FA804B9}" srcOrd="1" destOrd="0" presId="urn:microsoft.com/office/officeart/2005/8/layout/process3"/>
    <dgm:cxn modelId="{E7533B82-2832-457B-9240-0B50A47826B0}" type="presParOf" srcId="{13EA64EB-AB03-4C80-9EEA-7CED2D89D89C}" destId="{BEA8DFF6-0BBC-4765-94CE-726AE7249D2C}" srcOrd="1" destOrd="0" presId="urn:microsoft.com/office/officeart/2005/8/layout/process3"/>
    <dgm:cxn modelId="{D9D52EF4-6E6E-4D4B-AD31-55760F34F119}" type="presOf" srcId="{1EC822D0-4B77-4F25-ABD5-8949AFB965C8}" destId="{BEA8DFF6-0BBC-4765-94CE-726AE7249D2C}" srcOrd="0" destOrd="0" presId="urn:microsoft.com/office/officeart/2005/8/layout/process3"/>
    <dgm:cxn modelId="{0BD9E583-32DE-458D-AD95-85EC9A3A15FC}" type="presParOf" srcId="{13EA64EB-AB03-4C80-9EEA-7CED2D89D89C}" destId="{A527D8D7-AE0F-41E2-B0A5-F384C5C9B908}" srcOrd="2" destOrd="0" presId="urn:microsoft.com/office/officeart/2005/8/layout/process3"/>
    <dgm:cxn modelId="{B3BC22A7-9BC6-49EE-AD59-CD0B03F2DD73}" type="presOf" srcId="{86BF0545-C8C8-404B-B317-6B71601F8310}" destId="{A527D8D7-AE0F-41E2-B0A5-F384C5C9B908}" srcOrd="0" destOrd="0" presId="urn:microsoft.com/office/officeart/2005/8/layout/process3"/>
    <dgm:cxn modelId="{723DE377-94D0-47CE-B4D4-19764896B02C}" type="presOf" srcId="{92BBA464-6747-4365-8610-97ED8795ED60}" destId="{A527D8D7-AE0F-41E2-B0A5-F384C5C9B908}" srcOrd="0" destOrd="1" presId="urn:microsoft.com/office/officeart/2005/8/layout/process3"/>
    <dgm:cxn modelId="{60D2BBF0-520C-4E3E-B100-52A252FE3D9A}" type="presOf" srcId="{DA36A910-7ACC-4632-925D-71A0A22A18BB}" destId="{A527D8D7-AE0F-41E2-B0A5-F384C5C9B908}" srcOrd="0" destOrd="2" presId="urn:microsoft.com/office/officeart/2005/8/layout/process3"/>
    <dgm:cxn modelId="{122E778E-F4A9-41D5-8C5A-F10BD1992178}" type="presOf" srcId="{9914B2D4-FF05-4E0E-967E-8F56DC0495F6}" destId="{A527D8D7-AE0F-41E2-B0A5-F384C5C9B908}" srcOrd="0" destOrd="3" presId="urn:microsoft.com/office/officeart/2005/8/layout/process3"/>
    <dgm:cxn modelId="{B3E5A3E8-FD6D-45CE-B029-28AEC2DF3300}" type="presParOf" srcId="{6600DED2-8216-4ABE-8A99-4882629E1A4D}" destId="{21AD7683-4E21-48FB-A2B0-38429FA73B13}" srcOrd="1" destOrd="0" presId="urn:microsoft.com/office/officeart/2005/8/layout/process3"/>
    <dgm:cxn modelId="{8839005A-BE7B-422F-93C2-8B810B52E1AC}" type="presOf" srcId="{B0C310D3-A5C4-423C-ADC0-FD305A7B421A}" destId="{21AD7683-4E21-48FB-A2B0-38429FA73B13}" srcOrd="0" destOrd="0" presId="urn:microsoft.com/office/officeart/2005/8/layout/process3"/>
    <dgm:cxn modelId="{7A3798B7-2030-4B90-ADBD-6EFD320406A1}" type="presParOf" srcId="{21AD7683-4E21-48FB-A2B0-38429FA73B13}" destId="{1E817AA8-5A37-4644-9254-A1E7980637B5}" srcOrd="0" destOrd="1" presId="urn:microsoft.com/office/officeart/2005/8/layout/process3"/>
    <dgm:cxn modelId="{54E25E8F-A15C-4B60-95C1-10D5386F3195}" type="presOf" srcId="{B0C310D3-A5C4-423C-ADC0-FD305A7B421A}" destId="{1E817AA8-5A37-4644-9254-A1E7980637B5}" srcOrd="1" destOrd="0" presId="urn:microsoft.com/office/officeart/2005/8/layout/process3"/>
    <dgm:cxn modelId="{F099A46C-2BE4-4263-999D-371201ECCEFC}" type="presParOf" srcId="{6600DED2-8216-4ABE-8A99-4882629E1A4D}" destId="{4706D582-EEBF-4C1E-B7F4-A6D3E12D3072}" srcOrd="2" destOrd="0" presId="urn:microsoft.com/office/officeart/2005/8/layout/process3"/>
    <dgm:cxn modelId="{B248E02A-6FE1-4DC2-9198-A50891E3C4D2}" type="presParOf" srcId="{4706D582-EEBF-4C1E-B7F4-A6D3E12D3072}" destId="{D8686130-E958-4F9D-9269-6FA1732D0A73}" srcOrd="0" destOrd="2" presId="urn:microsoft.com/office/officeart/2005/8/layout/process3"/>
    <dgm:cxn modelId="{D329F98F-6A1E-4362-8D58-395E5A04284A}" type="presOf" srcId="{86FEAB3F-FBB1-46CC-9DC6-E094874805AE}" destId="{D8686130-E958-4F9D-9269-6FA1732D0A73}" srcOrd="1" destOrd="0" presId="urn:microsoft.com/office/officeart/2005/8/layout/process3"/>
    <dgm:cxn modelId="{D0F55AAC-F54C-4594-ACDB-F899082F091B}" type="presParOf" srcId="{4706D582-EEBF-4C1E-B7F4-A6D3E12D3072}" destId="{4201241F-A758-4825-9A41-CBED0FF9E993}" srcOrd="1" destOrd="2" presId="urn:microsoft.com/office/officeart/2005/8/layout/process3"/>
    <dgm:cxn modelId="{BA1F2FFC-2A50-457C-ADC7-63A87D1A5FC1}" type="presOf" srcId="{86FEAB3F-FBB1-46CC-9DC6-E094874805AE}" destId="{4201241F-A758-4825-9A41-CBED0FF9E993}" srcOrd="0" destOrd="0" presId="urn:microsoft.com/office/officeart/2005/8/layout/process3"/>
    <dgm:cxn modelId="{0A90467C-5BAB-411E-A531-ED52C0DA9532}" type="presParOf" srcId="{4706D582-EEBF-4C1E-B7F4-A6D3E12D3072}" destId="{BFC7A65B-961A-4F69-8CB3-248457E85C87}" srcOrd="2" destOrd="2" presId="urn:microsoft.com/office/officeart/2005/8/layout/process3"/>
    <dgm:cxn modelId="{4C2FB3CE-D5BB-486D-934E-BF4F0BB59BA0}" type="presOf" srcId="{972233BE-F562-42C6-8E02-C376C905A446}" destId="{BFC7A65B-961A-4F69-8CB3-248457E85C87}" srcOrd="0" destOrd="0" presId="urn:microsoft.com/office/officeart/2005/8/layout/process3"/>
    <dgm:cxn modelId="{45732DA2-C0EF-48EF-B7D1-1CFF83759F11}" type="presOf" srcId="{4F41BFC8-2DC3-4E4F-A230-7832ED404465}" destId="{BFC7A65B-961A-4F69-8CB3-248457E85C87}" srcOrd="0" destOrd="1" presId="urn:microsoft.com/office/officeart/2005/8/layout/process3"/>
    <dgm:cxn modelId="{5D364DA9-947C-4DB5-99F1-009CD982B012}" type="presOf" srcId="{402A35EE-5EB5-4A86-94A7-388E5390125A}" destId="{BFC7A65B-961A-4F69-8CB3-248457E85C87}" srcOrd="0" destOrd="2" presId="urn:microsoft.com/office/officeart/2005/8/layout/process3"/>
    <dgm:cxn modelId="{ED72059F-9476-4FC0-905F-C5DB747B5553}" type="presParOf" srcId="{6600DED2-8216-4ABE-8A99-4882629E1A4D}" destId="{5D27C5B2-FAF5-4B9E-8CE5-8F54D12F7C36}" srcOrd="3" destOrd="0" presId="urn:microsoft.com/office/officeart/2005/8/layout/process3"/>
    <dgm:cxn modelId="{D5F6E8E5-D0EC-4ABD-9115-260322C48967}" type="presOf" srcId="{C7876883-34BD-4A68-A98E-D95D42D0FF9D}" destId="{5D27C5B2-FAF5-4B9E-8CE5-8F54D12F7C36}" srcOrd="0" destOrd="0" presId="urn:microsoft.com/office/officeart/2005/8/layout/process3"/>
    <dgm:cxn modelId="{7772ECA3-26BF-45CC-B47C-6EA492AA989F}" type="presParOf" srcId="{5D27C5B2-FAF5-4B9E-8CE5-8F54D12F7C36}" destId="{F8D5EB2A-738F-4E50-B014-79322171C96A}" srcOrd="0" destOrd="3" presId="urn:microsoft.com/office/officeart/2005/8/layout/process3"/>
    <dgm:cxn modelId="{74DCEA03-2B5A-4D2E-A18F-9E5F43218674}" type="presOf" srcId="{C7876883-34BD-4A68-A98E-D95D42D0FF9D}" destId="{F8D5EB2A-738F-4E50-B014-79322171C96A}" srcOrd="1" destOrd="0" presId="urn:microsoft.com/office/officeart/2005/8/layout/process3"/>
    <dgm:cxn modelId="{6902946D-9BDF-4FFD-8083-071D5DABF0E1}" type="presParOf" srcId="{6600DED2-8216-4ABE-8A99-4882629E1A4D}" destId="{7908079C-B054-488F-B184-A0837979EED0}" srcOrd="4" destOrd="0" presId="urn:microsoft.com/office/officeart/2005/8/layout/process3"/>
    <dgm:cxn modelId="{64725E12-CBED-48E7-AC92-B1F4156CA1D5}" type="presParOf" srcId="{7908079C-B054-488F-B184-A0837979EED0}" destId="{C2722F97-5D1A-4260-B371-3A1E1DF124B3}" srcOrd="0" destOrd="4" presId="urn:microsoft.com/office/officeart/2005/8/layout/process3"/>
    <dgm:cxn modelId="{39047B67-6709-4DB3-A20E-367F97EB548A}" type="presOf" srcId="{B349FD2E-4A90-427F-8442-13222811DC7E}" destId="{C2722F97-5D1A-4260-B371-3A1E1DF124B3}" srcOrd="1" destOrd="0" presId="urn:microsoft.com/office/officeart/2005/8/layout/process3"/>
    <dgm:cxn modelId="{292F0DC0-113A-41BD-AD83-03DC2D180430}" type="presParOf" srcId="{7908079C-B054-488F-B184-A0837979EED0}" destId="{6EADA40E-ECF8-4EF2-9B35-A9DD5D6A50D5}" srcOrd="1" destOrd="4" presId="urn:microsoft.com/office/officeart/2005/8/layout/process3"/>
    <dgm:cxn modelId="{CE7AF18A-C161-418F-B429-AE243DAEA1EC}" type="presOf" srcId="{B349FD2E-4A90-427F-8442-13222811DC7E}" destId="{6EADA40E-ECF8-4EF2-9B35-A9DD5D6A50D5}" srcOrd="0" destOrd="0" presId="urn:microsoft.com/office/officeart/2005/8/layout/process3"/>
    <dgm:cxn modelId="{07C451EA-8B5E-4135-A6FA-EC07F0F5BA44}" type="presParOf" srcId="{7908079C-B054-488F-B184-A0837979EED0}" destId="{39BA4712-27E2-4423-ADD6-9F9BD3D8FB35}" srcOrd="2" destOrd="4" presId="urn:microsoft.com/office/officeart/2005/8/layout/process3"/>
    <dgm:cxn modelId="{2E8CF4C3-6C42-47B8-81C6-6DF32EE28E7C}" type="presOf" srcId="{11EC3D9D-CABC-4F6B-8311-51EC9AF94B05}" destId="{39BA4712-27E2-4423-ADD6-9F9BD3D8FB35}" srcOrd="0" destOrd="0" presId="urn:microsoft.com/office/officeart/2005/8/layout/process3"/>
    <dgm:cxn modelId="{32ACCB14-31CB-46F2-8548-57BB0D148AC0}" type="presOf" srcId="{84A52761-95C8-480E-B90D-E320EE0527E6}" destId="{39BA4712-27E2-4423-ADD6-9F9BD3D8FB35}" srcOrd="0" destOrd="1"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170285" cy="4985385"/>
        <a:chOff x="0" y="0"/>
        <a:chExt cx="11170285" cy="4985385"/>
      </a:xfrm>
    </dsp:grpSpPr>
    <dsp:sp modelId="{BEA8DFF6-0BBC-4765-94CE-726AE7249D2C}">
      <dsp:nvSpPr>
        <dsp:cNvPr id="3" name="圆角矩形 2"/>
        <dsp:cNvSpPr/>
      </dsp:nvSpPr>
      <dsp:spPr bwMode="white">
        <a:xfrm>
          <a:off x="0" y="899537"/>
          <a:ext cx="2528592" cy="15984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263144" tIns="263144" rIns="263144" bIns="140970" anchor="t"/>
        <a:lstStyle>
          <a:lvl1pPr algn="l">
            <a:defRPr sz="37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pPr lvl="0">
            <a:lnSpc>
              <a:spcPct val="100000"/>
            </a:lnSpc>
            <a:spcBef>
              <a:spcPct val="0"/>
            </a:spcBef>
            <a:spcAft>
              <a:spcPct val="35000"/>
            </a:spcAft>
          </a:pPr>
          <a:r>
            <a:rPr lang="zh-CN" altLang="en-US"/>
            <a:t>阶段一</a:t>
          </a:r>
          <a:endParaRPr lang="zh-CN" altLang="en-US"/>
        </a:p>
      </dsp:txBody>
      <dsp:txXfrm>
        <a:off x="0" y="899537"/>
        <a:ext cx="2528592" cy="1598400"/>
      </dsp:txXfrm>
    </dsp:sp>
    <dsp:sp modelId="{A527D8D7-AE0F-41E2-B0A5-F384C5C9B908}">
      <dsp:nvSpPr>
        <dsp:cNvPr id="4" name="圆角矩形 3"/>
        <dsp:cNvSpPr/>
      </dsp:nvSpPr>
      <dsp:spPr bwMode="white">
        <a:xfrm>
          <a:off x="517904" y="1910973"/>
          <a:ext cx="2528592" cy="2174875"/>
        </a:xfrm>
        <a:prstGeom prst="roundRect">
          <a:avLst>
            <a:gd name="adj" fmla="val 10000"/>
          </a:avLst>
        </a:prstGeom>
      </dsp:spPr>
      <dsp:style>
        <a:lnRef idx="2">
          <a:schemeClr val="accent1"/>
        </a:lnRef>
        <a:fillRef idx="1">
          <a:schemeClr val="lt1">
            <a:alpha val="90000"/>
          </a:schemeClr>
        </a:fillRef>
        <a:effectRef idx="0">
          <a:scrgbClr r="0" g="0" b="0"/>
        </a:effectRef>
        <a:fontRef idx="minor"/>
      </dsp:style>
      <dsp:txBody>
        <a:bodyPr vert="horz" wrap="square" lIns="113792" tIns="113792" rIns="113792" bIns="113792" anchor="t"/>
        <a:lstStyle>
          <a:lvl1pPr algn="l">
            <a:defRPr sz="3700"/>
          </a:lvl1pPr>
          <a:lvl2pPr marL="285750" indent="-285750" algn="l">
            <a:defRPr sz="3700"/>
          </a:lvl2pPr>
          <a:lvl3pPr marL="571500" indent="-285750" algn="l">
            <a:defRPr sz="3700"/>
          </a:lvl3pPr>
          <a:lvl4pPr marL="857250" indent="-285750" algn="l">
            <a:defRPr sz="3700"/>
          </a:lvl4pPr>
          <a:lvl5pPr marL="1143000" indent="-285750" algn="l">
            <a:defRPr sz="3700"/>
          </a:lvl5pPr>
          <a:lvl6pPr marL="1428750" indent="-285750" algn="l">
            <a:defRPr sz="3700"/>
          </a:lvl6pPr>
          <a:lvl7pPr marL="1714500" indent="-285750" algn="l">
            <a:defRPr sz="3700"/>
          </a:lvl7pPr>
          <a:lvl8pPr marL="2000250" indent="-285750" algn="l">
            <a:defRPr sz="3700"/>
          </a:lvl8pPr>
          <a:lvl9pPr marL="2286000" indent="-285750" algn="l">
            <a:defRPr sz="3700"/>
          </a:lvl9pPr>
        </a:lstStyle>
        <a:p>
          <a:pPr marL="171450" lvl="1" indent="-171450">
            <a:lnSpc>
              <a:spcPct val="100000"/>
            </a:lnSpc>
            <a:spcBef>
              <a:spcPct val="0"/>
            </a:spcBef>
            <a:spcAft>
              <a:spcPct val="15000"/>
            </a:spcAft>
            <a:buChar char="•"/>
          </a:pP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、系统生成考核表；</a:t>
          </a:r>
          <a:endPar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endParaRPr>
        </a:p>
        <a:p>
          <a:pPr marL="171450" lvl="1" indent="-171450">
            <a:lnSpc>
              <a:spcPct val="100000"/>
            </a:lnSpc>
            <a:spcBef>
              <a:spcPct val="0"/>
            </a:spcBef>
            <a:spcAft>
              <a:spcPct val="15000"/>
            </a:spcAft>
            <a:buChar char="•"/>
          </a:pP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、系统核算绩效得分</a:t>
          </a: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&amp;</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等级</a:t>
          </a: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&amp;</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绩效奖金；</a:t>
          </a:r>
          <a:endPar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endParaRPr>
        </a:p>
        <a:p>
          <a:pPr marL="171450" lvl="1" indent="-171450">
            <a:lnSpc>
              <a:spcPct val="100000"/>
            </a:lnSpc>
            <a:spcBef>
              <a:spcPct val="0"/>
            </a:spcBef>
            <a:spcAft>
              <a:spcPct val="15000"/>
            </a:spcAft>
            <a:buChar char="•"/>
          </a:pP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、奖金表线上流程报批；</a:t>
          </a:r>
          <a:endPar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endParaRPr>
        </a:p>
        <a:p>
          <a:pPr marL="171450" lvl="1" indent="-171450">
            <a:lnSpc>
              <a:spcPct val="100000"/>
            </a:lnSpc>
            <a:spcBef>
              <a:spcPct val="0"/>
            </a:spcBef>
            <a:spcAft>
              <a:spcPct val="15000"/>
            </a:spcAft>
            <a:buChar char="•"/>
          </a:pP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4</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、部门</a:t>
          </a: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个人绩效结果存档</a:t>
          </a: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&amp;</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查询</a:t>
          </a: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&amp;</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汇总；</a:t>
          </a:r>
          <a:endPar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dsp:txBody>
      <dsp:txXfrm>
        <a:off x="517904" y="1910973"/>
        <a:ext cx="2528592" cy="2174875"/>
      </dsp:txXfrm>
    </dsp:sp>
    <dsp:sp modelId="{21AD7683-4E21-48FB-A2B0-38429FA73B13}">
      <dsp:nvSpPr>
        <dsp:cNvPr id="5" name="右箭头 4"/>
        <dsp:cNvSpPr/>
      </dsp:nvSpPr>
      <dsp:spPr bwMode="white">
        <a:xfrm>
          <a:off x="2888918" y="1090482"/>
          <a:ext cx="812650" cy="629546"/>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endParaRPr lang="zh-CN" altLang="en-US"/>
        </a:p>
      </dsp:txBody>
      <dsp:txXfrm>
        <a:off x="2888918" y="1090482"/>
        <a:ext cx="812650" cy="629546"/>
      </dsp:txXfrm>
    </dsp:sp>
    <dsp:sp modelId="{4201241F-A758-4825-9A41-CBED0FF9E993}">
      <dsp:nvSpPr>
        <dsp:cNvPr id="6" name="圆角矩形 5"/>
        <dsp:cNvSpPr/>
      </dsp:nvSpPr>
      <dsp:spPr bwMode="white">
        <a:xfrm>
          <a:off x="4061894" y="899537"/>
          <a:ext cx="2528592" cy="15984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263144" tIns="263144" rIns="263144" bIns="140970" anchor="t"/>
        <a:lstStyle>
          <a:lvl1pPr algn="l">
            <a:defRPr sz="37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pPr lvl="0">
            <a:lnSpc>
              <a:spcPct val="100000"/>
            </a:lnSpc>
            <a:spcBef>
              <a:spcPct val="0"/>
            </a:spcBef>
            <a:spcAft>
              <a:spcPct val="35000"/>
            </a:spcAft>
          </a:pPr>
          <a:r>
            <a:rPr lang="zh-CN" altLang="en-US"/>
            <a:t>阶段二</a:t>
          </a:r>
          <a:endParaRPr lang="zh-CN" altLang="en-US"/>
        </a:p>
      </dsp:txBody>
      <dsp:txXfrm>
        <a:off x="4061894" y="899537"/>
        <a:ext cx="2528592" cy="1598400"/>
      </dsp:txXfrm>
    </dsp:sp>
    <dsp:sp modelId="{BFC7A65B-961A-4F69-8CB3-248457E85C87}">
      <dsp:nvSpPr>
        <dsp:cNvPr id="7" name="圆角矩形 6"/>
        <dsp:cNvSpPr/>
      </dsp:nvSpPr>
      <dsp:spPr bwMode="white">
        <a:xfrm>
          <a:off x="4579799" y="1910973"/>
          <a:ext cx="2528592" cy="2174875"/>
        </a:xfrm>
        <a:prstGeom prst="roundRect">
          <a:avLst>
            <a:gd name="adj" fmla="val 10000"/>
          </a:avLst>
        </a:prstGeom>
      </dsp:spPr>
      <dsp:style>
        <a:lnRef idx="2">
          <a:schemeClr val="accent1"/>
        </a:lnRef>
        <a:fillRef idx="1">
          <a:schemeClr val="lt1">
            <a:alpha val="90000"/>
          </a:schemeClr>
        </a:fillRef>
        <a:effectRef idx="0">
          <a:scrgbClr r="0" g="0" b="0"/>
        </a:effectRef>
        <a:fontRef idx="minor"/>
      </dsp:style>
      <dsp:txBody>
        <a:bodyPr vert="horz" wrap="square" lIns="113792" tIns="113792" rIns="113792" bIns="113792" anchor="t"/>
        <a:lstStyle>
          <a:lvl1pPr algn="l">
            <a:defRPr sz="3700"/>
          </a:lvl1pPr>
          <a:lvl2pPr marL="285750" indent="-285750" algn="l">
            <a:defRPr sz="3700"/>
          </a:lvl2pPr>
          <a:lvl3pPr marL="571500" indent="-285750" algn="l">
            <a:defRPr sz="3700"/>
          </a:lvl3pPr>
          <a:lvl4pPr marL="857250" indent="-285750" algn="l">
            <a:defRPr sz="3700"/>
          </a:lvl4pPr>
          <a:lvl5pPr marL="1143000" indent="-285750" algn="l">
            <a:defRPr sz="3700"/>
          </a:lvl5pPr>
          <a:lvl6pPr marL="1428750" indent="-285750" algn="l">
            <a:defRPr sz="3700"/>
          </a:lvl6pPr>
          <a:lvl7pPr marL="1714500" indent="-285750" algn="l">
            <a:defRPr sz="3700"/>
          </a:lvl7pPr>
          <a:lvl8pPr marL="2000250" indent="-285750" algn="l">
            <a:defRPr sz="3700"/>
          </a:lvl8pPr>
          <a:lvl9pPr marL="2286000" indent="-285750" algn="l">
            <a:defRPr sz="3700"/>
          </a:lvl9pPr>
        </a:lstStyle>
        <a:p>
          <a:pPr marL="171450" lvl="1" indent="-171450">
            <a:lnSpc>
              <a:spcPct val="100000"/>
            </a:lnSpc>
            <a:spcBef>
              <a:spcPct val="0"/>
            </a:spcBef>
            <a:spcAft>
              <a:spcPct val="15000"/>
            </a:spcAft>
            <a:buChar char="•"/>
          </a:pP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、达成分析报表</a:t>
          </a:r>
          <a:endPar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endParaRPr>
        </a:p>
        <a:p>
          <a:pPr marL="171450" lvl="1" indent="-171450">
            <a:lnSpc>
              <a:spcPct val="100000"/>
            </a:lnSpc>
            <a:spcBef>
              <a:spcPct val="0"/>
            </a:spcBef>
            <a:spcAft>
              <a:spcPct val="15000"/>
            </a:spcAft>
            <a:buChar char="•"/>
          </a:pP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、个人绩效结果反馈</a:t>
          </a:r>
          <a:endPar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a:p>
          <a:pPr marL="171450" lvl="1" indent="-171450">
            <a:lnSpc>
              <a:spcPct val="100000"/>
            </a:lnSpc>
            <a:spcBef>
              <a:spcPct val="0"/>
            </a:spcBef>
            <a:spcAft>
              <a:spcPct val="15000"/>
            </a:spcAft>
            <a:buChar char="•"/>
          </a:pP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、绩效面谈</a:t>
          </a: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申诉</a:t>
          </a:r>
          <a:endPar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endParaRPr>
        </a:p>
        <a:p>
          <a:pPr marL="171450" lvl="1" indent="-171450">
            <a:lnSpc>
              <a:spcPct val="100000"/>
            </a:lnSpc>
            <a:spcBef>
              <a:spcPct val="0"/>
            </a:spcBef>
            <a:spcAft>
              <a:spcPct val="15000"/>
            </a:spcAft>
            <a:buChar char="•"/>
          </a:pPr>
          <a:r>
            <a:rPr lang="en-US" altLang="zh-CN"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4</a:t>
          </a:r>
          <a:r>
            <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rPr>
            <a:t>、绩效调整（目标、指标等）线上流程</a:t>
          </a:r>
          <a:endParaRPr lang="zh-CN" altLang="en-US" sz="1600" dirty="0" smtClean="0">
            <a:solidFill>
              <a:schemeClr val="dk1"/>
            </a:solidFill>
            <a:latin typeface="宋体" panose="02010600030101010101" pitchFamily="2" charset="-122"/>
            <a:ea typeface="宋体" panose="02010600030101010101" pitchFamily="2" charset="-122"/>
            <a:cs typeface="宋体" panose="02010600030101010101" pitchFamily="2" charset="-122"/>
            <a:sym typeface="+mn-ea"/>
          </a:endParaRPr>
        </a:p>
      </dsp:txBody>
      <dsp:txXfrm>
        <a:off x="4579799" y="1910973"/>
        <a:ext cx="2528592" cy="2174875"/>
      </dsp:txXfrm>
    </dsp:sp>
    <dsp:sp modelId="{5D27C5B2-FAF5-4B9E-8CE5-8F54D12F7C36}">
      <dsp:nvSpPr>
        <dsp:cNvPr id="8" name="右箭头 7"/>
        <dsp:cNvSpPr/>
      </dsp:nvSpPr>
      <dsp:spPr bwMode="white">
        <a:xfrm>
          <a:off x="6950812" y="1090482"/>
          <a:ext cx="812650" cy="629546"/>
        </a:xfrm>
        <a:prstGeom prst="rightArrow">
          <a:avLst>
            <a:gd name="adj1" fmla="val 60000"/>
            <a:gd name="adj2" fmla="val 50000"/>
          </a:avLst>
        </a:prstGeom>
      </dsp:spPr>
      <dsp:style>
        <a:lnRef idx="0">
          <a:schemeClr val="accent1">
            <a:tint val="60000"/>
          </a:schemeClr>
        </a:lnRef>
        <a:fillRef idx="1">
          <a:schemeClr val="accent1">
            <a:tint val="60000"/>
          </a:schemeClr>
        </a:fillRef>
        <a:effectRef idx="0">
          <a:scrgbClr r="0" g="0" b="0"/>
        </a:effectRef>
        <a:fontRef idx="minor">
          <a:schemeClr val="lt1"/>
        </a:fontRef>
      </dsp:style>
      <dsp:txBody>
        <a:bodyPr lIns="0" tIns="0" rIns="0" bIns="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endParaRPr lang="zh-CN" altLang="en-US"/>
        </a:p>
      </dsp:txBody>
      <dsp:txXfrm>
        <a:off x="6950812" y="1090482"/>
        <a:ext cx="812650" cy="629546"/>
      </dsp:txXfrm>
    </dsp:sp>
    <dsp:sp modelId="{6EADA40E-ECF8-4EF2-9B35-A9DD5D6A50D5}">
      <dsp:nvSpPr>
        <dsp:cNvPr id="9" name="圆角矩形 8"/>
        <dsp:cNvSpPr/>
      </dsp:nvSpPr>
      <dsp:spPr bwMode="white">
        <a:xfrm>
          <a:off x="8123788" y="899537"/>
          <a:ext cx="2528592" cy="1598400"/>
        </a:xfrm>
        <a:prstGeom prst="roundRect">
          <a:avLst>
            <a:gd name="adj" fmla="val 10000"/>
          </a:avLst>
        </a:prstGeom>
      </dsp:spPr>
      <dsp:style>
        <a:lnRef idx="2">
          <a:schemeClr val="lt1"/>
        </a:lnRef>
        <a:fillRef idx="1">
          <a:schemeClr val="accent1"/>
        </a:fillRef>
        <a:effectRef idx="0">
          <a:scrgbClr r="0" g="0" b="0"/>
        </a:effectRef>
        <a:fontRef idx="minor">
          <a:schemeClr val="lt1"/>
        </a:fontRef>
      </dsp:style>
      <dsp:txBody>
        <a:bodyPr vert="horz" wrap="square" lIns="263144" tIns="263144" rIns="263144" bIns="140970" anchor="t"/>
        <a:lstStyle>
          <a:lvl1pPr algn="l">
            <a:defRPr sz="3700"/>
          </a:lvl1pPr>
          <a:lvl2pPr marL="285750" indent="-285750" algn="l">
            <a:defRPr sz="2800"/>
          </a:lvl2pPr>
          <a:lvl3pPr marL="571500" indent="-285750" algn="l">
            <a:defRPr sz="2800"/>
          </a:lvl3pPr>
          <a:lvl4pPr marL="857250" indent="-285750" algn="l">
            <a:defRPr sz="2800"/>
          </a:lvl4pPr>
          <a:lvl5pPr marL="1143000" indent="-285750" algn="l">
            <a:defRPr sz="2800"/>
          </a:lvl5pPr>
          <a:lvl6pPr marL="1428750" indent="-285750" algn="l">
            <a:defRPr sz="2800"/>
          </a:lvl6pPr>
          <a:lvl7pPr marL="1714500" indent="-285750" algn="l">
            <a:defRPr sz="2800"/>
          </a:lvl7pPr>
          <a:lvl8pPr marL="2000250" indent="-285750" algn="l">
            <a:defRPr sz="2800"/>
          </a:lvl8pPr>
          <a:lvl9pPr marL="2286000" indent="-285750" algn="l">
            <a:defRPr sz="2800"/>
          </a:lvl9pPr>
        </a:lstStyle>
        <a:p>
          <a:pPr lvl="0">
            <a:lnSpc>
              <a:spcPct val="100000"/>
            </a:lnSpc>
            <a:spcBef>
              <a:spcPct val="0"/>
            </a:spcBef>
            <a:spcAft>
              <a:spcPct val="35000"/>
            </a:spcAft>
          </a:pPr>
          <a:r>
            <a:rPr lang="zh-CN" altLang="en-US"/>
            <a:t>阶段三</a:t>
          </a:r>
          <a:endParaRPr lang="zh-CN" altLang="en-US"/>
        </a:p>
      </dsp:txBody>
      <dsp:txXfrm>
        <a:off x="8123788" y="899537"/>
        <a:ext cx="2528592" cy="1598400"/>
      </dsp:txXfrm>
    </dsp:sp>
    <dsp:sp modelId="{39BA4712-27E2-4423-ADD6-9F9BD3D8FB35}">
      <dsp:nvSpPr>
        <dsp:cNvPr id="10" name="圆角矩形 9"/>
        <dsp:cNvSpPr/>
      </dsp:nvSpPr>
      <dsp:spPr bwMode="white">
        <a:xfrm>
          <a:off x="8641693" y="1910973"/>
          <a:ext cx="2528592" cy="2174875"/>
        </a:xfrm>
        <a:prstGeom prst="roundRect">
          <a:avLst>
            <a:gd name="adj" fmla="val 10000"/>
          </a:avLst>
        </a:prstGeom>
      </dsp:spPr>
      <dsp:style>
        <a:lnRef idx="2">
          <a:schemeClr val="accent1"/>
        </a:lnRef>
        <a:fillRef idx="1">
          <a:schemeClr val="lt1">
            <a:alpha val="90000"/>
          </a:schemeClr>
        </a:fillRef>
        <a:effectRef idx="0">
          <a:scrgbClr r="0" g="0" b="0"/>
        </a:effectRef>
        <a:fontRef idx="minor"/>
      </dsp:style>
      <dsp:txBody>
        <a:bodyPr vert="horz" wrap="square" lIns="113792" tIns="113792" rIns="113792" bIns="113792" anchor="t"/>
        <a:lstStyle>
          <a:lvl1pPr algn="l">
            <a:defRPr sz="3700"/>
          </a:lvl1pPr>
          <a:lvl2pPr marL="285750" indent="-285750" algn="l">
            <a:defRPr sz="3700"/>
          </a:lvl2pPr>
          <a:lvl3pPr marL="571500" indent="-285750" algn="l">
            <a:defRPr sz="3700"/>
          </a:lvl3pPr>
          <a:lvl4pPr marL="857250" indent="-285750" algn="l">
            <a:defRPr sz="3700"/>
          </a:lvl4pPr>
          <a:lvl5pPr marL="1143000" indent="-285750" algn="l">
            <a:defRPr sz="3700"/>
          </a:lvl5pPr>
          <a:lvl6pPr marL="1428750" indent="-285750" algn="l">
            <a:defRPr sz="3700"/>
          </a:lvl6pPr>
          <a:lvl7pPr marL="1714500" indent="-285750" algn="l">
            <a:defRPr sz="3700"/>
          </a:lvl7pPr>
          <a:lvl8pPr marL="2000250" indent="-285750" algn="l">
            <a:defRPr sz="3700"/>
          </a:lvl8pPr>
          <a:lvl9pPr marL="2286000" indent="-285750" algn="l">
            <a:defRPr sz="3700"/>
          </a:lvl9pPr>
        </a:lstStyle>
        <a:p>
          <a:pPr marL="171450" lvl="1" indent="-171450">
            <a:lnSpc>
              <a:spcPct val="100000"/>
            </a:lnSpc>
            <a:spcBef>
              <a:spcPct val="0"/>
            </a:spcBef>
            <a:spcAft>
              <a:spcPct val="15000"/>
            </a:spcAft>
            <a:buChar char="•"/>
          </a:pPr>
          <a:r>
            <a:rPr lang="zh-CN" altLang="en-US" sz="1600">
              <a:solidFill>
                <a:schemeClr val="dk1"/>
              </a:solidFill>
              <a:latin typeface="宋体" panose="02010600030101010101" pitchFamily="2" charset="-122"/>
              <a:ea typeface="宋体" panose="02010600030101010101" pitchFamily="2" charset="-122"/>
              <a:cs typeface="宋体" panose="02010600030101010101" pitchFamily="2" charset="-122"/>
            </a:rPr>
            <a:t>考核达成数据链接其他系统取数自动核算；</a:t>
          </a:r>
          <a:endParaRPr lang="zh-CN" altLang="en-US" sz="1600">
            <a:solidFill>
              <a:schemeClr val="dk1"/>
            </a:solidFill>
            <a:latin typeface="宋体" panose="02010600030101010101" pitchFamily="2" charset="-122"/>
            <a:ea typeface="宋体" panose="02010600030101010101" pitchFamily="2" charset="-122"/>
            <a:cs typeface="宋体" panose="02010600030101010101" pitchFamily="2" charset="-122"/>
          </a:endParaRPr>
        </a:p>
      </dsp:txBody>
      <dsp:txXfrm>
        <a:off x="8641693" y="1910973"/>
        <a:ext cx="2528592" cy="2174875"/>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rSet qsTypeId="urn:microsoft.com/office/officeart/2005/8/quickstyle/simple5"/>
        </dgm:pt>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srcNode" val="parTx"/>
            <dgm:param type="dstNode" val="parTx"/>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1.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6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6.xml"/><Relationship Id="rId8" Type="http://schemas.openxmlformats.org/officeDocument/2006/relationships/tags" Target="../tags/tag75.xml"/><Relationship Id="rId7" Type="http://schemas.openxmlformats.org/officeDocument/2006/relationships/tags" Target="../tags/tag74.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71.xml"/><Relationship Id="rId11" Type="http://schemas.openxmlformats.org/officeDocument/2006/relationships/tags" Target="../tags/tag78.xml"/><Relationship Id="rId10" Type="http://schemas.openxmlformats.org/officeDocument/2006/relationships/tags" Target="../tags/tag77.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tags" Target="../tags/tag83.xml"/><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79.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85.xml"/><Relationship Id="rId10" Type="http://schemas.openxmlformats.org/officeDocument/2006/relationships/tags" Target="../tags/tag91.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97.xml"/><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tags" Target="../tags/tag93.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92.xml"/><Relationship Id="rId12" Type="http://schemas.openxmlformats.org/officeDocument/2006/relationships/tags" Target="../tags/tag100.xml"/><Relationship Id="rId11" Type="http://schemas.openxmlformats.org/officeDocument/2006/relationships/tags" Target="../tags/tag99.xml"/><Relationship Id="rId10" Type="http://schemas.openxmlformats.org/officeDocument/2006/relationships/tags" Target="../tags/tag98.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101.xml"/><Relationship Id="rId12" Type="http://schemas.openxmlformats.org/officeDocument/2006/relationships/tags" Target="../tags/tag109.xml"/><Relationship Id="rId11" Type="http://schemas.openxmlformats.org/officeDocument/2006/relationships/tags" Target="../tags/tag108.xml"/><Relationship Id="rId10" Type="http://schemas.openxmlformats.org/officeDocument/2006/relationships/tags" Target="../tags/tag107.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110.xml"/><Relationship Id="rId12" Type="http://schemas.openxmlformats.org/officeDocument/2006/relationships/tags" Target="../tags/tag118.xml"/><Relationship Id="rId11" Type="http://schemas.openxmlformats.org/officeDocument/2006/relationships/tags" Target="../tags/tag117.xml"/><Relationship Id="rId10" Type="http://schemas.openxmlformats.org/officeDocument/2006/relationships/tags" Target="../tags/tag116.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119.xml"/><Relationship Id="rId14" Type="http://schemas.openxmlformats.org/officeDocument/2006/relationships/tags" Target="../tags/tag129.xml"/><Relationship Id="rId13" Type="http://schemas.openxmlformats.org/officeDocument/2006/relationships/tags" Target="../tags/tag128.xml"/><Relationship Id="rId12" Type="http://schemas.openxmlformats.org/officeDocument/2006/relationships/tags" Target="../tags/tag127.xml"/><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35.xml"/><Relationship Id="rId8" Type="http://schemas.openxmlformats.org/officeDocument/2006/relationships/tags" Target="../tags/tag134.xml"/><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130.xml"/><Relationship Id="rId10" Type="http://schemas.openxmlformats.org/officeDocument/2006/relationships/tags" Target="../tags/tag136.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14.xml"/><Relationship Id="rId8" Type="http://schemas.openxmlformats.org/officeDocument/2006/relationships/tags" Target="../tags/tag13.xml"/><Relationship Id="rId7" Type="http://schemas.openxmlformats.org/officeDocument/2006/relationships/tags" Target="../tags/tag12.xml"/><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9.xml"/><Relationship Id="rId10" Type="http://schemas.openxmlformats.org/officeDocument/2006/relationships/tags" Target="../tags/tag15.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image" Target="file:///E:\400px_tools/pic_temp/pic_half_right.png" TargetMode="External"/><Relationship Id="rId3" Type="http://schemas.openxmlformats.org/officeDocument/2006/relationships/image" Target="../media/image2.png"/><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22.xml"/><Relationship Id="rId11" Type="http://schemas.openxmlformats.org/officeDocument/2006/relationships/tags" Target="../tags/tag29.xml"/><Relationship Id="rId10" Type="http://schemas.openxmlformats.org/officeDocument/2006/relationships/tags" Target="../tags/tag28.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35.xml"/><Relationship Id="rId8" Type="http://schemas.openxmlformats.org/officeDocument/2006/relationships/tags" Target="../tags/tag34.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30.xml"/><Relationship Id="rId13" Type="http://schemas.openxmlformats.org/officeDocument/2006/relationships/tags" Target="../tags/tag39.xml"/><Relationship Id="rId12" Type="http://schemas.openxmlformats.org/officeDocument/2006/relationships/tags" Target="../tags/tag38.xml"/><Relationship Id="rId11" Type="http://schemas.openxmlformats.org/officeDocument/2006/relationships/tags" Target="../tags/tag37.xml"/><Relationship Id="rId10" Type="http://schemas.openxmlformats.org/officeDocument/2006/relationships/tags" Target="../tags/tag36.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45.xml"/><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image" Target="file:///E:\400px_tools/pic_temp/whole_pic.png" TargetMode="External"/><Relationship Id="rId3" Type="http://schemas.openxmlformats.org/officeDocument/2006/relationships/image" Target="../media/image3.jpeg"/><Relationship Id="rId2" Type="http://schemas.openxmlformats.org/officeDocument/2006/relationships/tags" Target="../tags/tag40.xml"/><Relationship Id="rId10" Type="http://schemas.openxmlformats.org/officeDocument/2006/relationships/tags" Target="../tags/tag46.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50.xml"/><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image" Target="file:///E:\400px_tools/pic_temp/pic_sup.png" TargetMode="External"/><Relationship Id="rId3" Type="http://schemas.openxmlformats.org/officeDocument/2006/relationships/image" Target="../media/image1.jpeg"/><Relationship Id="rId2" Type="http://schemas.openxmlformats.org/officeDocument/2006/relationships/tags" Target="../tags/tag58.xml"/><Relationship Id="rId10" Type="http://schemas.openxmlformats.org/officeDocument/2006/relationships/tags" Target="../tags/tag64.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pic>
        <p:nvPicPr>
          <p:cNvPr id="6" name="图片 5"/>
          <p:cNvPicPr/>
          <p:nvPr>
            <p:custDataLst>
              <p:tags r:id="rId2"/>
            </p:custDataLst>
          </p:nvPr>
        </p:nvPicPr>
        <p:blipFill>
          <a:blip r:embed="rId3" r:link="rId4"/>
          <a:stretch>
            <a:fillRect/>
          </a:stretch>
        </p:blipFill>
        <p:spPr>
          <a:xfrm>
            <a:off x="292075" y="303809"/>
            <a:ext cx="11607851" cy="6250381"/>
          </a:xfrm>
          <a:prstGeom prst="rect">
            <a:avLst/>
          </a:prstGeom>
        </p:spPr>
      </p:pic>
      <p:sp>
        <p:nvSpPr>
          <p:cNvPr id="5" name="矩形 4"/>
          <p:cNvSpPr/>
          <p:nvPr>
            <p:custDataLst>
              <p:tags r:id="rId5"/>
            </p:custDataLst>
          </p:nvPr>
        </p:nvSpPr>
        <p:spPr>
          <a:xfrm>
            <a:off x="292075" y="303809"/>
            <a:ext cx="11607851" cy="6250382"/>
          </a:xfrm>
          <a:prstGeom prst="rect">
            <a:avLst/>
          </a:prstGeom>
          <a:solidFill>
            <a:schemeClr val="dk1">
              <a:alpha val="40000"/>
            </a:schemeClr>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16" name="日期占位符 15"/>
          <p:cNvSpPr>
            <a:spLocks noGrp="1"/>
          </p:cNvSpPr>
          <p:nvPr>
            <p:ph type="dt" sz="half" idx="10"/>
            <p:custDataLst>
              <p:tags r:id="rId6"/>
            </p:custDataLst>
          </p:nvPr>
        </p:nvSpPr>
        <p:spPr/>
        <p:txBody>
          <a:bodyPr wrap="square">
            <a:normAutofit/>
          </a:bodyPr>
          <a:lstStyle>
            <a:lvl1pPr>
              <a:defRPr>
                <a:solidFill>
                  <a:schemeClr val="dk1">
                    <a:tint val="75000"/>
                    <a:lumMod val="85000"/>
                    <a:lumOff val="1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7"/>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dirty="0"/>
          </a:p>
        </p:txBody>
      </p:sp>
      <p:sp>
        <p:nvSpPr>
          <p:cNvPr id="18" name="灯片编号占位符 17"/>
          <p:cNvSpPr>
            <a:spLocks noGrp="1"/>
          </p:cNvSpPr>
          <p:nvPr>
            <p:ph type="sldNum" sz="quarter" idx="12"/>
            <p:custDataLst>
              <p:tags r:id="rId8"/>
            </p:custDataLst>
          </p:nvPr>
        </p:nvSpPr>
        <p:spPr/>
        <p:txBody>
          <a:bodyPr wrap="square">
            <a:normAutofit/>
          </a:bodyPr>
          <a:lstStyle>
            <a:lvl1pPr>
              <a:defRPr>
                <a:solidFill>
                  <a:schemeClr val="lt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dirty="0"/>
          </a:p>
        </p:txBody>
      </p:sp>
      <p:cxnSp>
        <p:nvCxnSpPr>
          <p:cNvPr id="9" name="直接连接符 8"/>
          <p:cNvCxnSpPr/>
          <p:nvPr>
            <p:custDataLst>
              <p:tags r:id="rId9"/>
            </p:custDataLst>
          </p:nvPr>
        </p:nvCxnSpPr>
        <p:spPr>
          <a:xfrm>
            <a:off x="5609590" y="3950653"/>
            <a:ext cx="972185"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副标题 2"/>
          <p:cNvSpPr>
            <a:spLocks noGrp="1"/>
          </p:cNvSpPr>
          <p:nvPr>
            <p:ph type="subTitle" idx="14" hasCustomPrompt="1"/>
            <p:custDataLst>
              <p:tags r:id="rId10"/>
            </p:custDataLst>
          </p:nvPr>
        </p:nvSpPr>
        <p:spPr>
          <a:xfrm>
            <a:off x="2921000" y="4123055"/>
            <a:ext cx="6350000" cy="424180"/>
          </a:xfrm>
        </p:spPr>
        <p:txBody>
          <a:bodyPr vert="horz" wrap="square" lIns="90170" tIns="46990" rIns="90170" bIns="46990" anchor="t" anchorCtr="0">
            <a:normAutofit/>
          </a:bodyPr>
          <a:lstStyle>
            <a:lvl1pPr marL="0" marR="0" indent="0" algn="ctr" defTabSz="914400" rtl="0" eaLnBrk="1" fontAlgn="auto" latinLnBrk="0" hangingPunct="1">
              <a:lnSpc>
                <a:spcPct val="100000"/>
              </a:lnSpc>
              <a:spcBef>
                <a:spcPts val="0"/>
              </a:spcBef>
              <a:spcAft>
                <a:spcPts val="0"/>
              </a:spcAft>
              <a:buClrTx/>
              <a:buSzPts val="2000"/>
              <a:buFont typeface="Arial" panose="020B0604020202020204" pitchFamily="34" charset="0"/>
              <a:buNone/>
              <a:defRPr sz="2000" b="0" spc="0">
                <a:solidFill>
                  <a:schemeClr val="bg1"/>
                </a:solidFill>
                <a:latin typeface="Arial" panose="020B0604020202020204" pitchFamily="34" charset="0"/>
                <a:ea typeface="幼圆" panose="02010509060101010101" pitchFamily="49"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dirty="0"/>
              <a:t>单击此处编辑副标题</a:t>
            </a:r>
            <a:endParaRPr lang="zh-CN" altLang="en-US" dirty="0"/>
          </a:p>
        </p:txBody>
      </p:sp>
      <p:sp>
        <p:nvSpPr>
          <p:cNvPr id="2" name="标题 1"/>
          <p:cNvSpPr>
            <a:spLocks noGrp="1"/>
          </p:cNvSpPr>
          <p:nvPr>
            <p:ph type="ctrTitle" idx="13" hasCustomPrompt="1"/>
            <p:custDataLst>
              <p:tags r:id="rId11"/>
            </p:custDataLst>
          </p:nvPr>
        </p:nvSpPr>
        <p:spPr>
          <a:xfrm>
            <a:off x="2921000" y="2311082"/>
            <a:ext cx="6350000" cy="1440180"/>
          </a:xfrm>
        </p:spPr>
        <p:txBody>
          <a:bodyPr vert="horz" wrap="square" lIns="90170" tIns="46990" rIns="90170" bIns="46990" anchor="b" anchorCtr="0">
            <a:normAutofit/>
          </a:bodyPr>
          <a:lstStyle>
            <a:lvl1pPr marL="0" marR="0" indent="0" algn="dist" defTabSz="914400" rtl="0" eaLnBrk="1" fontAlgn="auto" latinLnBrk="0" hangingPunct="1">
              <a:lnSpc>
                <a:spcPct val="100000"/>
              </a:lnSpc>
              <a:spcBef>
                <a:spcPct val="0"/>
              </a:spcBef>
              <a:spcAft>
                <a:spcPts val="0"/>
              </a:spcAft>
              <a:buClrTx/>
              <a:buSzPts val="7200"/>
              <a:buFont typeface="Arial" panose="020B0604020202020204" pitchFamily="34" charset="0"/>
              <a:buNone/>
              <a:defRPr sz="7200" b="0" spc="0">
                <a:solidFill>
                  <a:schemeClr val="bg1"/>
                </a:solidFill>
                <a:latin typeface="Arial" panose="020B0604020202020204" pitchFamily="34" charset="0"/>
                <a:ea typeface="汉仪乐喵体W" panose="00020600040101010101" pitchFamily="18" charset="-122"/>
              </a:defRPr>
            </a:lvl1pPr>
          </a:lstStyle>
          <a:p>
            <a:r>
              <a:rPr lang="zh-CN" altLang="en-US" dirty="0"/>
              <a:t>编辑标题</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a:stretch>
            <a:fillRect/>
          </a:stretch>
        </p:blipFill>
        <p:spPr>
          <a:xfrm>
            <a:off x="0" y="0"/>
            <a:ext cx="12192000" cy="6858000"/>
          </a:xfrm>
          <a:prstGeom prst="rect">
            <a:avLst/>
          </a:prstGeom>
        </p:spPr>
      </p:pic>
      <p:sp>
        <p:nvSpPr>
          <p:cNvPr id="6" name="矩形 5"/>
          <p:cNvSpPr/>
          <p:nvPr>
            <p:custDataLst>
              <p:tags r:id="rId5"/>
            </p:custDataLst>
          </p:nvPr>
        </p:nvSpPr>
        <p:spPr>
          <a:xfrm>
            <a:off x="291636" y="0"/>
            <a:ext cx="11608728" cy="6858000"/>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3" name="日期占位符 2"/>
          <p:cNvSpPr>
            <a:spLocks noGrp="1"/>
          </p:cNvSpPr>
          <p:nvPr>
            <p:ph type="dt" sz="half" idx="10"/>
            <p:custDataLst>
              <p:tags r:id="rId6"/>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9"/>
            </p:custDataLst>
          </p:nvPr>
        </p:nvSpPr>
        <p:spPr>
          <a:xfrm>
            <a:off x="669930" y="952508"/>
            <a:ext cx="10852237" cy="5388907"/>
          </a:xfrm>
        </p:spPr>
        <p:txBody>
          <a:bodyPr wrap="square">
            <a:normAutofit/>
          </a:bodyPr>
          <a:lstStyle>
            <a:lvl1pPr>
              <a:defRPr>
                <a:solidFill>
                  <a:schemeClr val="tx1"/>
                </a:solidFill>
                <a:latin typeface="Arial" panose="020B0604020202020204" pitchFamily="34" charset="0"/>
                <a:ea typeface="幼圆" panose="02010509060101010101" pitchFamily="49" charset="-122"/>
              </a:defRPr>
            </a:lvl1pPr>
            <a:lvl2pPr>
              <a:defRPr>
                <a:solidFill>
                  <a:schemeClr val="tx1"/>
                </a:solidFill>
                <a:latin typeface="Arial" panose="020B0604020202020204" pitchFamily="34" charset="0"/>
                <a:ea typeface="幼圆" panose="02010509060101010101" pitchFamily="49" charset="-122"/>
              </a:defRPr>
            </a:lvl2pPr>
            <a:lvl3pPr>
              <a:defRPr>
                <a:solidFill>
                  <a:schemeClr val="tx1"/>
                </a:solidFill>
                <a:latin typeface="Arial" panose="020B0604020202020204" pitchFamily="34" charset="0"/>
                <a:ea typeface="幼圆" panose="02010509060101010101" pitchFamily="49" charset="-122"/>
              </a:defRPr>
            </a:lvl3pPr>
            <a:lvl4pPr>
              <a:defRPr>
                <a:solidFill>
                  <a:schemeClr val="tx1"/>
                </a:solidFill>
                <a:latin typeface="Arial" panose="020B0604020202020204" pitchFamily="34" charset="0"/>
                <a:ea typeface="幼圆" panose="02010509060101010101" pitchFamily="49" charset="-122"/>
              </a:defRPr>
            </a:lvl4pPr>
            <a:lvl5pPr>
              <a:defRPr>
                <a:solidFill>
                  <a:schemeClr val="tx1"/>
                </a:solidFill>
                <a:latin typeface="Arial" panose="020B0604020202020204" pitchFamily="34" charset="0"/>
                <a:ea typeface="幼圆"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a:stretch>
            <a:fillRect/>
          </a:stretch>
        </p:blipFill>
        <p:spPr>
          <a:xfrm>
            <a:off x="292075" y="303809"/>
            <a:ext cx="11607851" cy="6250381"/>
          </a:xfrm>
          <a:prstGeom prst="rect">
            <a:avLst/>
          </a:prstGeom>
        </p:spPr>
      </p:pic>
      <p:sp>
        <p:nvSpPr>
          <p:cNvPr id="6" name="矩形 5"/>
          <p:cNvSpPr/>
          <p:nvPr>
            <p:custDataLst>
              <p:tags r:id="rId5"/>
            </p:custDataLst>
          </p:nvPr>
        </p:nvSpPr>
        <p:spPr>
          <a:xfrm>
            <a:off x="292075" y="303809"/>
            <a:ext cx="11607851" cy="6250382"/>
          </a:xfrm>
          <a:prstGeom prst="rect">
            <a:avLst/>
          </a:prstGeom>
          <a:solidFill>
            <a:schemeClr val="dk1">
              <a:alpha val="40000"/>
            </a:schemeClr>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3" name="日期占位符 2"/>
          <p:cNvSpPr>
            <a:spLocks noGrp="1"/>
          </p:cNvSpPr>
          <p:nvPr>
            <p:ph type="dt" sz="half" idx="10"/>
            <p:custDataLst>
              <p:tags r:id="rId6"/>
            </p:custDataLst>
          </p:nvPr>
        </p:nvSpPr>
        <p:spPr/>
        <p:txBody>
          <a:bodyPr wrap="square">
            <a:normAutofit/>
          </a:bodyPr>
          <a:lstStyle>
            <a:lvl1pPr>
              <a:defRPr>
                <a:solidFill>
                  <a:schemeClr val="dk1">
                    <a:tint val="75000"/>
                    <a:lumMod val="85000"/>
                    <a:lumOff val="1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wrap="square">
            <a:normAutofit/>
          </a:bodyPr>
          <a:lstStyle>
            <a:lvl1pPr>
              <a:defRPr>
                <a:solidFill>
                  <a:schemeClr val="lt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a:p>
        </p:txBody>
      </p:sp>
      <p:cxnSp>
        <p:nvCxnSpPr>
          <p:cNvPr id="9" name="直接连接符 8"/>
          <p:cNvCxnSpPr/>
          <p:nvPr>
            <p:custDataLst>
              <p:tags r:id="rId9"/>
            </p:custDataLst>
          </p:nvPr>
        </p:nvCxnSpPr>
        <p:spPr>
          <a:xfrm>
            <a:off x="5609591" y="3930015"/>
            <a:ext cx="972185"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文本占位符 7"/>
          <p:cNvSpPr>
            <a:spLocks noGrp="1"/>
          </p:cNvSpPr>
          <p:nvPr>
            <p:ph type="body" idx="14" hasCustomPrompt="1"/>
            <p:custDataLst>
              <p:tags r:id="rId10"/>
            </p:custDataLst>
          </p:nvPr>
        </p:nvSpPr>
        <p:spPr>
          <a:xfrm>
            <a:off x="3413125" y="4060825"/>
            <a:ext cx="5366385" cy="465455"/>
          </a:xfrm>
        </p:spPr>
        <p:txBody>
          <a:bodyPr vert="horz" wrap="square" lIns="90170" tIns="0" rIns="90170" bIns="46990" anchor="t" anchorCtr="0">
            <a:normAutofit/>
          </a:bodyPr>
          <a:lstStyle>
            <a:lvl1pPr marL="0" marR="0" indent="0" algn="ctr" defTabSz="914400" rtl="0" eaLnBrk="1" fontAlgn="auto" latinLnBrk="0" hangingPunct="1">
              <a:lnSpc>
                <a:spcPct val="100000"/>
              </a:lnSpc>
              <a:spcBef>
                <a:spcPts val="0"/>
              </a:spcBef>
              <a:spcAft>
                <a:spcPts val="0"/>
              </a:spcAft>
              <a:buClrTx/>
              <a:buSzPts val="2000"/>
              <a:buFont typeface="Arial" panose="020B0604020202020204" pitchFamily="34" charset="0"/>
              <a:buNone/>
              <a:defRPr sz="2000" b="0" spc="200">
                <a:solidFill>
                  <a:schemeClr val="bg1"/>
                </a:solidFill>
                <a:latin typeface="Arial" panose="020B0604020202020204" pitchFamily="34" charset="0"/>
                <a:ea typeface="幼圆" panose="02010509060101010101" pitchFamily="49" charset="-122"/>
              </a:defRPr>
            </a:lvl1pPr>
          </a:lstStyle>
          <a:p>
            <a:pPr marL="228600" lvl="0" indent="-228600" algn="l" defTabSz="914400" rtl="0" eaLnBrk="1" fontAlgn="auto" latinLnBrk="0" hangingPunct="1">
              <a:lnSpc>
                <a:spcPct val="130000"/>
              </a:lnSpc>
              <a:spcBef>
                <a:spcPts val="0"/>
              </a:spcBef>
              <a:spcAft>
                <a:spcPts val="1000"/>
              </a:spcAft>
              <a:buClr>
                <a:schemeClr val="tx1">
                  <a:lumMod val="65000"/>
                  <a:lumOff val="35000"/>
                </a:schemeClr>
              </a:buClr>
              <a:buSzPts val="2000"/>
              <a:buFont typeface="Arial" panose="020B0604020202020204" pitchFamily="34" charset="0"/>
              <a:buNone/>
            </a:pPr>
            <a:r>
              <a:rPr lang="zh-CN" altLang="en-US"/>
              <a:t>单击此处编辑副标题</a:t>
            </a:r>
            <a:endParaRPr lang="zh-CN" altLang="en-US"/>
          </a:p>
        </p:txBody>
      </p:sp>
      <p:sp>
        <p:nvSpPr>
          <p:cNvPr id="2" name="标题 1"/>
          <p:cNvSpPr>
            <a:spLocks noGrp="1"/>
          </p:cNvSpPr>
          <p:nvPr>
            <p:ph type="title" idx="13" hasCustomPrompt="1"/>
            <p:custDataLst>
              <p:tags r:id="rId11"/>
            </p:custDataLst>
          </p:nvPr>
        </p:nvSpPr>
        <p:spPr>
          <a:xfrm>
            <a:off x="3412808" y="2331720"/>
            <a:ext cx="5365750" cy="1398905"/>
          </a:xfrm>
        </p:spPr>
        <p:txBody>
          <a:bodyPr vert="horz" wrap="square" lIns="90170" tIns="46990" rIns="90170" bIns="0" anchor="b" anchorCtr="0">
            <a:normAutofit/>
          </a:bodyPr>
          <a:lstStyle>
            <a:lvl1pPr marL="0" marR="0" indent="0" algn="dist" defTabSz="914400" rtl="0" eaLnBrk="1" fontAlgn="auto" latinLnBrk="0" hangingPunct="1">
              <a:lnSpc>
                <a:spcPct val="100000"/>
              </a:lnSpc>
              <a:spcBef>
                <a:spcPct val="0"/>
              </a:spcBef>
              <a:spcAft>
                <a:spcPts val="0"/>
              </a:spcAft>
              <a:buClrTx/>
              <a:buSzPts val="8000"/>
              <a:buNone/>
              <a:defRPr sz="8000" b="0" spc="1000">
                <a:solidFill>
                  <a:schemeClr val="bg1"/>
                </a:solidFill>
                <a:latin typeface="Arial" panose="020B0604020202020204" pitchFamily="34" charset="0"/>
                <a:ea typeface="汉仪乐喵体W" panose="00020600040101010101" pitchFamily="18" charset="-122"/>
              </a:defRPr>
            </a:lvl1pPr>
          </a:lstStyle>
          <a:p>
            <a:r>
              <a:rPr lang="zh-CN" altLang="en-US" dirty="0"/>
              <a:t>编辑标题</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a:stretch>
            <a:fillRect/>
          </a:stretch>
        </p:blipFill>
        <p:spPr>
          <a:xfrm>
            <a:off x="0" y="0"/>
            <a:ext cx="12192000" cy="6858000"/>
          </a:xfrm>
          <a:prstGeom prst="rect">
            <a:avLst/>
          </a:prstGeom>
        </p:spPr>
      </p:pic>
      <p:sp>
        <p:nvSpPr>
          <p:cNvPr id="6" name="矩形 5"/>
          <p:cNvSpPr/>
          <p:nvPr>
            <p:custDataLst>
              <p:tags r:id="rId5"/>
            </p:custDataLst>
          </p:nvPr>
        </p:nvSpPr>
        <p:spPr>
          <a:xfrm>
            <a:off x="291636" y="0"/>
            <a:ext cx="11608728" cy="6858000"/>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p:custDataLst>
              <p:tags r:id="rId6"/>
            </p:custDataLst>
          </p:nvPr>
        </p:nvSpPr>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7"/>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a:stretch>
            <a:fillRect/>
          </a:stretch>
        </p:blipFill>
        <p:spPr>
          <a:xfrm>
            <a:off x="0" y="0"/>
            <a:ext cx="12192000" cy="6858000"/>
          </a:xfrm>
          <a:prstGeom prst="rect">
            <a:avLst/>
          </a:prstGeom>
        </p:spPr>
      </p:pic>
      <p:sp>
        <p:nvSpPr>
          <p:cNvPr id="8" name="矩形 7"/>
          <p:cNvSpPr/>
          <p:nvPr>
            <p:custDataLst>
              <p:tags r:id="rId5"/>
            </p:custDataLst>
          </p:nvPr>
        </p:nvSpPr>
        <p:spPr>
          <a:xfrm>
            <a:off x="292075" y="303809"/>
            <a:ext cx="11607851" cy="6250382"/>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hasCustomPrompt="1"/>
            <p:custDataLst>
              <p:tags r:id="rId6"/>
            </p:custDataLst>
          </p:nvPr>
        </p:nvSpPr>
        <p:spPr>
          <a:xfrm>
            <a:off x="1281600" y="1249200"/>
            <a:ext cx="9626400" cy="723600"/>
          </a:xfrm>
        </p:spPr>
        <p:txBody>
          <a:bodyPr wrap="square" anchor="ctr">
            <a:normAutofit/>
          </a:bodyPr>
          <a:lstStyle>
            <a:lvl1pPr>
              <a:defRPr sz="3200" baseline="0">
                <a:solidFill>
                  <a:schemeClr val="tx1"/>
                </a:solidFill>
                <a:latin typeface="Arial" panose="020B0604020202020204" pitchFamily="34" charset="0"/>
                <a:ea typeface="幼圆" panose="02010509060101010101" pitchFamily="49"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7"/>
            </p:custDataLst>
          </p:nvPr>
        </p:nvSpPr>
        <p:spPr>
          <a:xfrm>
            <a:off x="1281113" y="2163600"/>
            <a:ext cx="9626600" cy="3445200"/>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vl2pPr>
              <a:defRPr baseline="0">
                <a:solidFill>
                  <a:schemeClr val="tx1"/>
                </a:solidFill>
                <a:latin typeface="Arial" panose="020B0604020202020204" pitchFamily="34" charset="0"/>
                <a:ea typeface="幼圆" panose="02010509060101010101" pitchFamily="49" charset="-122"/>
              </a:defRPr>
            </a:lvl2pPr>
            <a:lvl3pPr>
              <a:defRPr baseline="0">
                <a:solidFill>
                  <a:schemeClr val="tx1"/>
                </a:solidFill>
                <a:latin typeface="Arial" panose="020B0604020202020204" pitchFamily="34" charset="0"/>
                <a:ea typeface="幼圆" panose="02010509060101010101" pitchFamily="49" charset="-122"/>
              </a:defRPr>
            </a:lvl3pPr>
            <a:lvl4pPr>
              <a:defRPr baseline="0">
                <a:solidFill>
                  <a:schemeClr val="tx1"/>
                </a:solidFill>
                <a:latin typeface="Arial" panose="020B0604020202020204" pitchFamily="34" charset="0"/>
                <a:ea typeface="幼圆" panose="02010509060101010101" pitchFamily="49" charset="-122"/>
              </a:defRPr>
            </a:lvl4pPr>
            <a:lvl5pPr>
              <a:defRPr baseline="0">
                <a:solidFill>
                  <a:schemeClr val="tx1"/>
                </a:solidFill>
                <a:latin typeface="Arial" panose="020B0604020202020204" pitchFamily="34" charset="0"/>
                <a:ea typeface="幼圆"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8"/>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pic>
        <p:nvPicPr>
          <p:cNvPr id="11" name="图片 10"/>
          <p:cNvPicPr/>
          <p:nvPr>
            <p:custDataLst>
              <p:tags r:id="rId2"/>
            </p:custDataLst>
          </p:nvPr>
        </p:nvPicPr>
        <p:blipFill>
          <a:blip r:embed="rId3" r:link="rId4"/>
          <a:stretch>
            <a:fillRect/>
          </a:stretch>
        </p:blipFill>
        <p:spPr>
          <a:xfrm>
            <a:off x="0" y="0"/>
            <a:ext cx="12192000" cy="6858000"/>
          </a:xfrm>
          <a:prstGeom prst="rect">
            <a:avLst/>
          </a:prstGeom>
        </p:spPr>
      </p:pic>
      <p:sp>
        <p:nvSpPr>
          <p:cNvPr id="10" name="矩形 9"/>
          <p:cNvSpPr/>
          <p:nvPr>
            <p:custDataLst>
              <p:tags r:id="rId5"/>
            </p:custDataLst>
          </p:nvPr>
        </p:nvSpPr>
        <p:spPr>
          <a:xfrm>
            <a:off x="292075" y="303809"/>
            <a:ext cx="11607851" cy="6250382"/>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8" name="矩形 7"/>
          <p:cNvSpPr/>
          <p:nvPr>
            <p:custDataLst>
              <p:tags r:id="rId6"/>
            </p:custDataLst>
          </p:nvPr>
        </p:nvSpPr>
        <p:spPr>
          <a:xfrm>
            <a:off x="0" y="0"/>
            <a:ext cx="4824603" cy="6858000"/>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hasCustomPrompt="1"/>
            <p:custDataLst>
              <p:tags r:id="rId7"/>
            </p:custDataLst>
          </p:nvPr>
        </p:nvSpPr>
        <p:spPr>
          <a:xfrm>
            <a:off x="583200" y="770400"/>
            <a:ext cx="3960000" cy="882000"/>
          </a:xfrm>
        </p:spPr>
        <p:txBody>
          <a:bodyPr wrap="square" anchor="ctr" anchorCtr="0">
            <a:normAutofit/>
          </a:bodyPr>
          <a:lstStyle>
            <a:lvl1pPr>
              <a:defRPr sz="3600" baseline="0">
                <a:solidFill>
                  <a:schemeClr val="tx1"/>
                </a:solidFill>
                <a:latin typeface="Arial" panose="020B0604020202020204" pitchFamily="34" charset="0"/>
                <a:ea typeface="幼圆" panose="02010509060101010101" pitchFamily="49"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8"/>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586800" y="1764000"/>
            <a:ext cx="3956400" cy="4093200"/>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vl2pPr>
              <a:defRPr baseline="0">
                <a:solidFill>
                  <a:schemeClr val="tx1"/>
                </a:solidFill>
                <a:latin typeface="Arial" panose="020B0604020202020204" pitchFamily="34" charset="0"/>
                <a:ea typeface="幼圆" panose="02010509060101010101" pitchFamily="49" charset="-122"/>
              </a:defRPr>
            </a:lvl2pPr>
            <a:lvl3pPr>
              <a:defRPr baseline="0">
                <a:solidFill>
                  <a:schemeClr val="tx1"/>
                </a:solidFill>
                <a:latin typeface="Arial" panose="020B0604020202020204" pitchFamily="34" charset="0"/>
                <a:ea typeface="幼圆" panose="02010509060101010101" pitchFamily="49" charset="-122"/>
              </a:defRPr>
            </a:lvl3pPr>
            <a:lvl4pPr>
              <a:defRPr baseline="0">
                <a:solidFill>
                  <a:schemeClr val="tx1"/>
                </a:solidFill>
                <a:latin typeface="Arial" panose="020B0604020202020204" pitchFamily="34" charset="0"/>
                <a:ea typeface="幼圆" panose="02010509060101010101" pitchFamily="49" charset="-122"/>
              </a:defRPr>
            </a:lvl4pPr>
            <a:lvl5pPr>
              <a:defRPr baseline="0">
                <a:solidFill>
                  <a:schemeClr val="tx1"/>
                </a:solidFill>
                <a:latin typeface="Arial" panose="020B0604020202020204" pitchFamily="34" charset="0"/>
                <a:ea typeface="幼圆"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5101200" y="769938"/>
            <a:ext cx="6480000" cy="5087937"/>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vl2pPr>
              <a:defRPr baseline="0">
                <a:solidFill>
                  <a:schemeClr val="tx1"/>
                </a:solidFill>
                <a:latin typeface="Arial" panose="020B0604020202020204" pitchFamily="34" charset="0"/>
                <a:ea typeface="幼圆" panose="02010509060101010101" pitchFamily="49" charset="-122"/>
              </a:defRPr>
            </a:lvl2pPr>
            <a:lvl3pPr>
              <a:defRPr baseline="0">
                <a:solidFill>
                  <a:schemeClr val="tx1"/>
                </a:solidFill>
                <a:latin typeface="Arial" panose="020B0604020202020204" pitchFamily="34" charset="0"/>
                <a:ea typeface="幼圆" panose="02010509060101010101" pitchFamily="49" charset="-122"/>
              </a:defRPr>
            </a:lvl3pPr>
            <a:lvl4pPr>
              <a:defRPr baseline="0">
                <a:solidFill>
                  <a:schemeClr val="tx1"/>
                </a:solidFill>
                <a:latin typeface="Arial" panose="020B0604020202020204" pitchFamily="34" charset="0"/>
                <a:ea typeface="幼圆" panose="02010509060101010101" pitchFamily="49" charset="-122"/>
              </a:defRPr>
            </a:lvl4pPr>
            <a:lvl5pPr>
              <a:defRPr baseline="0">
                <a:solidFill>
                  <a:schemeClr val="tx1"/>
                </a:solidFill>
                <a:latin typeface="Arial" panose="020B0604020202020204" pitchFamily="34" charset="0"/>
                <a:ea typeface="幼圆"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pic>
        <p:nvPicPr>
          <p:cNvPr id="11" name="图片 10"/>
          <p:cNvPicPr/>
          <p:nvPr>
            <p:custDataLst>
              <p:tags r:id="rId2"/>
            </p:custDataLst>
          </p:nvPr>
        </p:nvPicPr>
        <p:blipFill>
          <a:blip r:embed="rId3" r:link="rId4"/>
          <a:stretch>
            <a:fillRect/>
          </a:stretch>
        </p:blipFill>
        <p:spPr>
          <a:xfrm>
            <a:off x="0" y="0"/>
            <a:ext cx="12192000" cy="6858000"/>
          </a:xfrm>
          <a:prstGeom prst="rect">
            <a:avLst/>
          </a:prstGeom>
        </p:spPr>
      </p:pic>
      <p:sp>
        <p:nvSpPr>
          <p:cNvPr id="10" name="矩形 9"/>
          <p:cNvSpPr/>
          <p:nvPr>
            <p:custDataLst>
              <p:tags r:id="rId5"/>
            </p:custDataLst>
          </p:nvPr>
        </p:nvSpPr>
        <p:spPr>
          <a:xfrm>
            <a:off x="0" y="0"/>
            <a:ext cx="12192000" cy="6549219"/>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8" name="矩形 7"/>
          <p:cNvSpPr/>
          <p:nvPr>
            <p:custDataLst>
              <p:tags r:id="rId6"/>
            </p:custDataLst>
          </p:nvPr>
        </p:nvSpPr>
        <p:spPr>
          <a:xfrm>
            <a:off x="0" y="0"/>
            <a:ext cx="12192000" cy="2664333"/>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p:custDataLst>
              <p:tags r:id="rId7"/>
            </p:custDataLst>
          </p:nvPr>
        </p:nvSpPr>
        <p:spPr>
          <a:xfrm>
            <a:off x="612000" y="781200"/>
            <a:ext cx="10976400" cy="626400"/>
          </a:xfrm>
        </p:spPr>
        <p:txBody>
          <a:bodyPr wrap="square" anchor="ctr">
            <a:normAutofit/>
          </a:bodyPr>
          <a:lstStyle>
            <a:lvl1pPr algn="ctr">
              <a:defRPr sz="3600" baseline="0">
                <a:solidFill>
                  <a:schemeClr val="tx1"/>
                </a:solidFill>
                <a:latin typeface="Arial" panose="020B0604020202020204" pitchFamily="34" charset="0"/>
                <a:ea typeface="幼圆" panose="02010509060101010101" pitchFamily="49"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8"/>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612000" y="1659600"/>
            <a:ext cx="10975975" cy="828000"/>
          </a:xfrm>
        </p:spPr>
        <p:txBody>
          <a:bodyPr wrap="square">
            <a:normAutofit/>
          </a:bodyPr>
          <a:lstStyle>
            <a:lvl1pPr algn="ctr">
              <a:defRPr baseline="0">
                <a:solidFill>
                  <a:schemeClr val="tx1"/>
                </a:solidFill>
                <a:latin typeface="Arial" panose="020B0604020202020204" pitchFamily="34" charset="0"/>
                <a:ea typeface="幼圆"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2"/>
            </p:custDataLst>
          </p:nvPr>
        </p:nvSpPr>
        <p:spPr>
          <a:xfrm>
            <a:off x="612775" y="2808000"/>
            <a:ext cx="10965600" cy="3430800"/>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vl2pPr>
              <a:defRPr baseline="0">
                <a:solidFill>
                  <a:schemeClr val="tx1"/>
                </a:solidFill>
                <a:latin typeface="Arial" panose="020B0604020202020204" pitchFamily="34" charset="0"/>
                <a:ea typeface="幼圆" panose="02010509060101010101" pitchFamily="49" charset="-122"/>
              </a:defRPr>
            </a:lvl2pPr>
            <a:lvl3pPr>
              <a:defRPr baseline="0">
                <a:solidFill>
                  <a:schemeClr val="tx1"/>
                </a:solidFill>
                <a:latin typeface="Arial" panose="020B0604020202020204" pitchFamily="34" charset="0"/>
                <a:ea typeface="幼圆" panose="02010509060101010101" pitchFamily="49" charset="-122"/>
              </a:defRPr>
            </a:lvl3pPr>
            <a:lvl4pPr>
              <a:defRPr baseline="0">
                <a:solidFill>
                  <a:schemeClr val="tx1"/>
                </a:solidFill>
                <a:latin typeface="Arial" panose="020B0604020202020204" pitchFamily="34" charset="0"/>
                <a:ea typeface="幼圆" panose="02010509060101010101" pitchFamily="49" charset="-122"/>
              </a:defRPr>
            </a:lvl4pPr>
            <a:lvl5pPr>
              <a:defRPr baseline="0">
                <a:solidFill>
                  <a:schemeClr val="tx1"/>
                </a:solidFill>
                <a:latin typeface="Arial" panose="020B0604020202020204" pitchFamily="34" charset="0"/>
                <a:ea typeface="幼圆"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pic>
        <p:nvPicPr>
          <p:cNvPr id="11" name="图片 10"/>
          <p:cNvPicPr/>
          <p:nvPr>
            <p:custDataLst>
              <p:tags r:id="rId2"/>
            </p:custDataLst>
          </p:nvPr>
        </p:nvPicPr>
        <p:blipFill>
          <a:blip r:embed="rId3" r:link="rId4"/>
          <a:stretch>
            <a:fillRect/>
          </a:stretch>
        </p:blipFill>
        <p:spPr>
          <a:xfrm>
            <a:off x="0" y="0"/>
            <a:ext cx="12192000" cy="6858000"/>
          </a:xfrm>
          <a:prstGeom prst="rect">
            <a:avLst/>
          </a:prstGeom>
        </p:spPr>
      </p:pic>
      <p:sp>
        <p:nvSpPr>
          <p:cNvPr id="10" name="矩形 9"/>
          <p:cNvSpPr/>
          <p:nvPr>
            <p:custDataLst>
              <p:tags r:id="rId5"/>
            </p:custDataLst>
          </p:nvPr>
        </p:nvSpPr>
        <p:spPr>
          <a:xfrm>
            <a:off x="0" y="302438"/>
            <a:ext cx="12192000" cy="6549219"/>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8" name="矩形 7"/>
          <p:cNvSpPr/>
          <p:nvPr>
            <p:custDataLst>
              <p:tags r:id="rId6"/>
            </p:custDataLst>
          </p:nvPr>
        </p:nvSpPr>
        <p:spPr>
          <a:xfrm>
            <a:off x="0" y="5028971"/>
            <a:ext cx="12192000" cy="1829029"/>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p:custDataLst>
              <p:tags r:id="rId7"/>
            </p:custDataLst>
          </p:nvPr>
        </p:nvSpPr>
        <p:spPr>
          <a:xfrm>
            <a:off x="604800" y="669600"/>
            <a:ext cx="10976400" cy="565200"/>
          </a:xfrm>
        </p:spPr>
        <p:txBody>
          <a:bodyPr wrap="square" anchor="ctr" anchorCtr="0">
            <a:normAutofit/>
          </a:bodyPr>
          <a:lstStyle>
            <a:lvl1pPr algn="ctr">
              <a:defRPr sz="3200" baseline="0">
                <a:solidFill>
                  <a:schemeClr val="tx1"/>
                </a:solidFill>
                <a:latin typeface="Arial" panose="020B0604020202020204" pitchFamily="34" charset="0"/>
                <a:ea typeface="幼圆"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vl2pPr>
              <a:defRPr baseline="0">
                <a:solidFill>
                  <a:schemeClr val="tx1"/>
                </a:solidFill>
                <a:latin typeface="Arial" panose="020B0604020202020204" pitchFamily="34" charset="0"/>
                <a:ea typeface="幼圆" panose="02010509060101010101" pitchFamily="49" charset="-122"/>
              </a:defRPr>
            </a:lvl2pPr>
            <a:lvl3pPr>
              <a:defRPr baseline="0">
                <a:solidFill>
                  <a:schemeClr val="tx1"/>
                </a:solidFill>
                <a:latin typeface="Arial" panose="020B0604020202020204" pitchFamily="34" charset="0"/>
                <a:ea typeface="幼圆" panose="02010509060101010101" pitchFamily="49" charset="-122"/>
              </a:defRPr>
            </a:lvl3pPr>
            <a:lvl4pPr>
              <a:defRPr baseline="0">
                <a:solidFill>
                  <a:schemeClr val="tx1"/>
                </a:solidFill>
                <a:latin typeface="Arial" panose="020B0604020202020204" pitchFamily="34" charset="0"/>
                <a:ea typeface="幼圆" panose="02010509060101010101" pitchFamily="49" charset="-122"/>
              </a:defRPr>
            </a:lvl4pPr>
            <a:lvl5pPr>
              <a:defRPr baseline="0">
                <a:solidFill>
                  <a:schemeClr val="tx1"/>
                </a:solidFill>
                <a:latin typeface="Arial" panose="020B0604020202020204" pitchFamily="34" charset="0"/>
                <a:ea typeface="幼圆"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pic>
        <p:nvPicPr>
          <p:cNvPr id="14" name="图片 13"/>
          <p:cNvPicPr/>
          <p:nvPr>
            <p:custDataLst>
              <p:tags r:id="rId2"/>
            </p:custDataLst>
          </p:nvPr>
        </p:nvPicPr>
        <p:blipFill>
          <a:blip r:embed="rId3" r:link="rId4"/>
          <a:stretch>
            <a:fillRect/>
          </a:stretch>
        </p:blipFill>
        <p:spPr>
          <a:xfrm>
            <a:off x="0" y="0"/>
            <a:ext cx="12192000" cy="6858000"/>
          </a:xfrm>
          <a:prstGeom prst="rect">
            <a:avLst/>
          </a:prstGeom>
        </p:spPr>
      </p:pic>
      <p:sp>
        <p:nvSpPr>
          <p:cNvPr id="12" name="矩形 11"/>
          <p:cNvSpPr/>
          <p:nvPr>
            <p:custDataLst>
              <p:tags r:id="rId5"/>
            </p:custDataLst>
          </p:nvPr>
        </p:nvSpPr>
        <p:spPr>
          <a:xfrm>
            <a:off x="0" y="0"/>
            <a:ext cx="12192000" cy="6549219"/>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10" name="矩形 9"/>
          <p:cNvSpPr/>
          <p:nvPr>
            <p:custDataLst>
              <p:tags r:id="rId6"/>
            </p:custDataLst>
          </p:nvPr>
        </p:nvSpPr>
        <p:spPr>
          <a:xfrm>
            <a:off x="0" y="0"/>
            <a:ext cx="12192000" cy="914400"/>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p:custDataLst>
              <p:tags r:id="rId7"/>
            </p:custDataLst>
          </p:nvPr>
        </p:nvSpPr>
        <p:spPr>
          <a:xfrm>
            <a:off x="579600" y="237600"/>
            <a:ext cx="11037600" cy="441964"/>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579600" y="1663200"/>
            <a:ext cx="5342400" cy="2894400"/>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vl2pPr>
              <a:defRPr baseline="0">
                <a:solidFill>
                  <a:schemeClr val="tx1"/>
                </a:solidFill>
                <a:latin typeface="Arial" panose="020B0604020202020204" pitchFamily="34" charset="0"/>
                <a:ea typeface="幼圆" panose="02010509060101010101" pitchFamily="49" charset="-122"/>
              </a:defRPr>
            </a:lvl2pPr>
            <a:lvl3pPr>
              <a:defRPr baseline="0">
                <a:solidFill>
                  <a:schemeClr val="tx1"/>
                </a:solidFill>
                <a:latin typeface="Arial" panose="020B0604020202020204" pitchFamily="34" charset="0"/>
                <a:ea typeface="幼圆" panose="02010509060101010101" pitchFamily="49" charset="-122"/>
              </a:defRPr>
            </a:lvl3pPr>
            <a:lvl4pPr>
              <a:defRPr baseline="0">
                <a:solidFill>
                  <a:schemeClr val="tx1"/>
                </a:solidFill>
                <a:latin typeface="Arial" panose="020B0604020202020204" pitchFamily="34" charset="0"/>
                <a:ea typeface="幼圆" panose="02010509060101010101" pitchFamily="49" charset="-122"/>
              </a:defRPr>
            </a:lvl4pPr>
            <a:lvl5pPr>
              <a:defRPr baseline="0">
                <a:solidFill>
                  <a:schemeClr val="tx1"/>
                </a:solidFill>
                <a:latin typeface="Arial" panose="020B0604020202020204" pitchFamily="34" charset="0"/>
                <a:ea typeface="幼圆"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2"/>
            </p:custDataLst>
          </p:nvPr>
        </p:nvSpPr>
        <p:spPr>
          <a:xfrm>
            <a:off x="6242400" y="1663200"/>
            <a:ext cx="5367600" cy="2894400"/>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vl2pPr>
              <a:defRPr baseline="0">
                <a:solidFill>
                  <a:schemeClr val="tx1"/>
                </a:solidFill>
                <a:latin typeface="Arial" panose="020B0604020202020204" pitchFamily="34" charset="0"/>
                <a:ea typeface="幼圆" panose="02010509060101010101" pitchFamily="49" charset="-122"/>
              </a:defRPr>
            </a:lvl2pPr>
            <a:lvl3pPr>
              <a:defRPr baseline="0">
                <a:solidFill>
                  <a:schemeClr val="tx1"/>
                </a:solidFill>
                <a:latin typeface="Arial" panose="020B0604020202020204" pitchFamily="34" charset="0"/>
                <a:ea typeface="幼圆" panose="02010509060101010101" pitchFamily="49" charset="-122"/>
              </a:defRPr>
            </a:lvl3pPr>
            <a:lvl4pPr>
              <a:defRPr baseline="0">
                <a:solidFill>
                  <a:schemeClr val="tx1"/>
                </a:solidFill>
                <a:latin typeface="Arial" panose="020B0604020202020204" pitchFamily="34" charset="0"/>
                <a:ea typeface="幼圆" panose="02010509060101010101" pitchFamily="49" charset="-122"/>
              </a:defRPr>
            </a:lvl4pPr>
            <a:lvl5pPr>
              <a:defRPr baseline="0">
                <a:solidFill>
                  <a:schemeClr val="tx1"/>
                </a:solidFill>
                <a:latin typeface="Arial" panose="020B0604020202020204" pitchFamily="34" charset="0"/>
                <a:ea typeface="幼圆"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3"/>
            </p:custDataLst>
          </p:nvPr>
        </p:nvSpPr>
        <p:spPr>
          <a:xfrm>
            <a:off x="572400" y="4816800"/>
            <a:ext cx="5342400" cy="781200"/>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4"/>
            </p:custDataLst>
          </p:nvPr>
        </p:nvSpPr>
        <p:spPr>
          <a:xfrm>
            <a:off x="6253200" y="4813200"/>
            <a:ext cx="5367600" cy="781200"/>
          </a:xfrm>
        </p:spPr>
        <p:txBody>
          <a:bodyPr wrap="square">
            <a:normAutofit/>
          </a:bodyPr>
          <a:lstStyle>
            <a:lvl1pPr>
              <a:defRPr baseline="0">
                <a:solidFill>
                  <a:schemeClr val="tx1"/>
                </a:solidFill>
                <a:latin typeface="Arial" panose="020B0604020202020204" pitchFamily="34" charset="0"/>
                <a:ea typeface="幼圆"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a:stretch>
            <a:fillRect/>
          </a:stretch>
        </p:blipFill>
        <p:spPr>
          <a:xfrm>
            <a:off x="0" y="0"/>
            <a:ext cx="12192000" cy="6858000"/>
          </a:xfrm>
          <a:prstGeom prst="rect">
            <a:avLst/>
          </a:prstGeom>
        </p:spPr>
      </p:pic>
      <p:sp>
        <p:nvSpPr>
          <p:cNvPr id="8" name="矩形 7"/>
          <p:cNvSpPr/>
          <p:nvPr>
            <p:custDataLst>
              <p:tags r:id="rId5"/>
            </p:custDataLst>
          </p:nvPr>
        </p:nvSpPr>
        <p:spPr>
          <a:xfrm>
            <a:off x="0" y="953691"/>
            <a:ext cx="12192000" cy="4950618"/>
          </a:xfrm>
          <a:prstGeom prst="rect">
            <a:avLst/>
          </a:prstGeom>
          <a:solidFill>
            <a:schemeClr val="tx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hasCustomPrompt="1"/>
            <p:custDataLst>
              <p:tags r:id="rId6"/>
            </p:custDataLst>
          </p:nvPr>
        </p:nvSpPr>
        <p:spPr>
          <a:xfrm>
            <a:off x="1522800" y="1339200"/>
            <a:ext cx="9144000" cy="2386800"/>
          </a:xfrm>
        </p:spPr>
        <p:txBody>
          <a:bodyPr wrap="square" anchor="b">
            <a:normAutofit/>
          </a:bodyPr>
          <a:lstStyle>
            <a:lvl1pPr algn="ctr">
              <a:defRPr sz="6000" baseline="0">
                <a:solidFill>
                  <a:schemeClr val="tx1"/>
                </a:solidFill>
                <a:latin typeface="Arial" panose="020B0604020202020204" pitchFamily="34" charset="0"/>
                <a:ea typeface="幼圆" panose="02010509060101010101" pitchFamily="49"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7"/>
            </p:custDataLst>
          </p:nvPr>
        </p:nvSpPr>
        <p:spPr/>
        <p:txBody>
          <a:bodyPr wrap="square">
            <a:normAutofit/>
          </a:bodyPr>
          <a:lstStyle>
            <a:lvl1pPr>
              <a:defRPr>
                <a:solidFill>
                  <a:schemeClr val="dk1">
                    <a:tint val="75000"/>
                    <a:lumMod val="85000"/>
                    <a:lumOff val="1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dirty="0"/>
          </a:p>
        </p:txBody>
      </p:sp>
      <p:sp>
        <p:nvSpPr>
          <p:cNvPr id="5" name="灯片编号占位符 4"/>
          <p:cNvSpPr>
            <a:spLocks noGrp="1"/>
          </p:cNvSpPr>
          <p:nvPr>
            <p:ph type="sldNum" sz="quarter" idx="12"/>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1522413" y="3862800"/>
            <a:ext cx="9144000" cy="1656000"/>
          </a:xfrm>
        </p:spPr>
        <p:txBody>
          <a:bodyPr wrap="square">
            <a:normAutofit/>
          </a:bodyPr>
          <a:lstStyle>
            <a:lvl1pPr algn="ctr">
              <a:defRPr baseline="0">
                <a:solidFill>
                  <a:schemeClr val="tx1"/>
                </a:solidFill>
                <a:latin typeface="Arial" panose="020B0604020202020204" pitchFamily="34" charset="0"/>
                <a:ea typeface="幼圆"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a:stretch>
            <a:fillRect/>
          </a:stretch>
        </p:blipFill>
        <p:spPr>
          <a:xfrm>
            <a:off x="0" y="0"/>
            <a:ext cx="12192000" cy="6858000"/>
          </a:xfrm>
          <a:prstGeom prst="rect">
            <a:avLst/>
          </a:prstGeom>
        </p:spPr>
      </p:pic>
      <p:sp>
        <p:nvSpPr>
          <p:cNvPr id="7" name="矩形 6"/>
          <p:cNvSpPr/>
          <p:nvPr>
            <p:custDataLst>
              <p:tags r:id="rId5"/>
            </p:custDataLst>
          </p:nvPr>
        </p:nvSpPr>
        <p:spPr>
          <a:xfrm>
            <a:off x="291636" y="0"/>
            <a:ext cx="11608728" cy="6858000"/>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p:custDataLst>
              <p:tags r:id="rId6"/>
            </p:custDataLst>
          </p:nvPr>
        </p:nvSpPr>
        <p:spPr>
          <a:xfrm>
            <a:off x="669882" y="443234"/>
            <a:ext cx="10852237" cy="441964"/>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幼圆"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7"/>
            </p:custDataLst>
          </p:nvPr>
        </p:nvSpPr>
        <p:spPr>
          <a:xfrm>
            <a:off x="669882" y="952508"/>
            <a:ext cx="10852237"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8"/>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pic>
        <p:nvPicPr>
          <p:cNvPr id="7" name="图片 6"/>
          <p:cNvPicPr/>
          <p:nvPr>
            <p:custDataLst>
              <p:tags r:id="rId2"/>
            </p:custDataLst>
          </p:nvPr>
        </p:nvPicPr>
        <p:blipFill>
          <a:blip r:embed="rId3" r:link="rId4"/>
          <a:stretch>
            <a:fillRect/>
          </a:stretch>
        </p:blipFill>
        <p:spPr>
          <a:xfrm>
            <a:off x="8386809" y="1397000"/>
            <a:ext cx="3805191" cy="4064000"/>
          </a:xfrm>
          <a:prstGeom prst="rect">
            <a:avLst/>
          </a:prstGeom>
        </p:spPr>
      </p:pic>
      <p:sp>
        <p:nvSpPr>
          <p:cNvPr id="4" name="日期占位符 3"/>
          <p:cNvSpPr>
            <a:spLocks noGrp="1"/>
          </p:cNvSpPr>
          <p:nvPr>
            <p:ph type="dt" sz="half" idx="10"/>
            <p:custDataLst>
              <p:tags r:id="rId5"/>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a:p>
        </p:txBody>
      </p:sp>
      <p:sp>
        <p:nvSpPr>
          <p:cNvPr id="6" name="灯片编号占位符 5"/>
          <p:cNvSpPr>
            <a:spLocks noGrp="1"/>
          </p:cNvSpPr>
          <p:nvPr>
            <p:ph type="sldNum" sz="quarter" idx="12"/>
            <p:custDataLst>
              <p:tags r:id="rId7"/>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a:p>
        </p:txBody>
      </p:sp>
      <p:sp>
        <p:nvSpPr>
          <p:cNvPr id="3" name="标题 2"/>
          <p:cNvSpPr>
            <a:spLocks noGrp="1"/>
          </p:cNvSpPr>
          <p:nvPr>
            <p:ph type="ctrTitle" idx="14" hasCustomPrompt="1"/>
            <p:custDataLst>
              <p:tags r:id="rId8"/>
            </p:custDataLst>
          </p:nvPr>
        </p:nvSpPr>
        <p:spPr>
          <a:xfrm>
            <a:off x="3715385" y="2730500"/>
            <a:ext cx="4903470" cy="835660"/>
          </a:xfrm>
        </p:spPr>
        <p:txBody>
          <a:bodyPr vert="horz" wrap="square" lIns="90170" tIns="46990" rIns="90170" bIns="0" anchor="b" anchorCtr="0">
            <a:normAutofit/>
          </a:bodyPr>
          <a:lstStyle>
            <a:lvl1pPr marL="0" marR="0" indent="0" algn="l" defTabSz="914400" rtl="0" eaLnBrk="1" fontAlgn="auto" latinLnBrk="0" hangingPunct="1">
              <a:lnSpc>
                <a:spcPct val="100000"/>
              </a:lnSpc>
              <a:spcBef>
                <a:spcPct val="0"/>
              </a:spcBef>
              <a:spcAft>
                <a:spcPts val="0"/>
              </a:spcAft>
              <a:buClrTx/>
              <a:buSzPts val="4000"/>
              <a:buFont typeface="Arial" panose="020B0604020202020204" pitchFamily="34" charset="0"/>
              <a:buNone/>
              <a:defRPr sz="4000" b="0" spc="400">
                <a:solidFill>
                  <a:schemeClr val="tx1">
                    <a:lumMod val="85000"/>
                    <a:lumOff val="15000"/>
                  </a:schemeClr>
                </a:solidFill>
                <a:latin typeface="Arial" panose="020B0604020202020204" pitchFamily="34" charset="0"/>
                <a:ea typeface="汉仪乐喵体W" panose="00020600040101010101" pitchFamily="18" charset="-122"/>
              </a:defRPr>
            </a:lvl1pPr>
          </a:lstStyle>
          <a:p>
            <a:r>
              <a:rPr lang="zh-CN" altLang="en-US" dirty="0"/>
              <a:t>编辑标题</a:t>
            </a:r>
            <a:endParaRPr lang="zh-CN" altLang="en-US" dirty="0"/>
          </a:p>
        </p:txBody>
      </p:sp>
      <p:sp>
        <p:nvSpPr>
          <p:cNvPr id="2" name="副标题 1"/>
          <p:cNvSpPr>
            <a:spLocks noGrp="1"/>
          </p:cNvSpPr>
          <p:nvPr>
            <p:ph type="subTitle" idx="13" hasCustomPrompt="1"/>
            <p:custDataLst>
              <p:tags r:id="rId9"/>
            </p:custDataLst>
          </p:nvPr>
        </p:nvSpPr>
        <p:spPr>
          <a:xfrm>
            <a:off x="3715385" y="3655695"/>
            <a:ext cx="4903470" cy="435610"/>
          </a:xfrm>
        </p:spPr>
        <p:txBody>
          <a:bodyPr vert="horz" wrap="square" lIns="90170" tIns="46990" rIns="90170" bIns="46990" anchor="t" anchorCtr="0">
            <a:normAutofit/>
          </a:bodyPr>
          <a:lstStyle>
            <a:lvl1pPr marL="0" marR="0" indent="0" algn="l" defTabSz="914400" rtl="0" eaLnBrk="1" fontAlgn="auto" latinLnBrk="0" hangingPunct="1">
              <a:lnSpc>
                <a:spcPct val="100000"/>
              </a:lnSpc>
              <a:spcBef>
                <a:spcPts val="0"/>
              </a:spcBef>
              <a:spcAft>
                <a:spcPts val="0"/>
              </a:spcAft>
              <a:buClrTx/>
              <a:buSzPts val="1800"/>
              <a:buFont typeface="Arial" panose="020B0604020202020204" pitchFamily="34" charset="0"/>
              <a:buNone/>
              <a:defRPr sz="1800" b="0" spc="200">
                <a:solidFill>
                  <a:schemeClr val="tx1">
                    <a:lumMod val="85000"/>
                    <a:lumOff val="15000"/>
                  </a:schemeClr>
                </a:solidFill>
                <a:latin typeface="Arial" panose="020B0604020202020204" pitchFamily="34" charset="0"/>
                <a:ea typeface="幼圆" panose="02010509060101010101" pitchFamily="49" charset="-122"/>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a:t>单击此处编辑副标题</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a:stretch>
            <a:fillRect/>
          </a:stretch>
        </p:blipFill>
        <p:spPr>
          <a:xfrm>
            <a:off x="0" y="0"/>
            <a:ext cx="12192000" cy="6858000"/>
          </a:xfrm>
          <a:prstGeom prst="rect">
            <a:avLst/>
          </a:prstGeom>
        </p:spPr>
      </p:pic>
      <p:sp>
        <p:nvSpPr>
          <p:cNvPr id="8" name="矩形 7"/>
          <p:cNvSpPr/>
          <p:nvPr>
            <p:custDataLst>
              <p:tags r:id="rId5"/>
            </p:custDataLst>
          </p:nvPr>
        </p:nvSpPr>
        <p:spPr>
          <a:xfrm>
            <a:off x="291636" y="0"/>
            <a:ext cx="11608728" cy="6858000"/>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p:custDataLst>
              <p:tags r:id="rId6"/>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幼圆"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7"/>
            </p:custDataLst>
          </p:nvPr>
        </p:nvSpPr>
        <p:spPr>
          <a:xfrm>
            <a:off x="669930"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8"/>
            </p:custDataLst>
          </p:nvPr>
        </p:nvSpPr>
        <p:spPr>
          <a:xfrm>
            <a:off x="6238877" y="952508"/>
            <a:ext cx="5283242" cy="5388907"/>
          </a:xfrm>
        </p:spPr>
        <p:txBody>
          <a:bodyPr wrap="square" lIns="90170" tIns="46990" rIns="90170" bIns="46990">
            <a:normAutofit/>
          </a:bodyPr>
          <a:lstStyle>
            <a:lvl1pPr eaLnBrk="1" fontAlgn="auto" latinLnBrk="0" hangingPunct="1">
              <a:defRPr sz="1600">
                <a:solidFill>
                  <a:schemeClr val="tx1"/>
                </a:solidFill>
                <a:latin typeface="Arial" panose="020B0604020202020204" pitchFamily="34" charset="0"/>
                <a:ea typeface="幼圆" panose="02010509060101010101" pitchFamily="49" charset="-122"/>
              </a:defRPr>
            </a:lvl1pPr>
            <a:lvl2pPr eaLnBrk="1" fontAlgn="auto" latinLnBrk="0" hangingPunct="1">
              <a:defRPr sz="1600">
                <a:solidFill>
                  <a:schemeClr val="tx1"/>
                </a:solidFill>
                <a:latin typeface="Arial" panose="020B0604020202020204" pitchFamily="34" charset="0"/>
                <a:ea typeface="幼圆" panose="02010509060101010101" pitchFamily="49" charset="-122"/>
              </a:defRPr>
            </a:lvl2pPr>
            <a:lvl3pPr eaLnBrk="1" fontAlgn="auto" latinLnBrk="0" hangingPunct="1">
              <a:defRPr sz="1600">
                <a:solidFill>
                  <a:schemeClr val="tx1"/>
                </a:solidFill>
                <a:latin typeface="Arial" panose="020B0604020202020204" pitchFamily="34" charset="0"/>
                <a:ea typeface="幼圆" panose="02010509060101010101" pitchFamily="49" charset="-122"/>
              </a:defRPr>
            </a:lvl3pPr>
            <a:lvl4pPr eaLnBrk="1" fontAlgn="auto" latinLnBrk="0" hangingPunct="1">
              <a:defRPr sz="1600">
                <a:solidFill>
                  <a:schemeClr val="tx1"/>
                </a:solidFill>
                <a:latin typeface="Arial" panose="020B0604020202020204" pitchFamily="34" charset="0"/>
                <a:ea typeface="幼圆" panose="02010509060101010101" pitchFamily="49" charset="-122"/>
              </a:defRPr>
            </a:lvl4pPr>
            <a:lvl5pPr eaLnBrk="1" fontAlgn="auto" latinLnBrk="0" hangingPunct="1">
              <a:defRPr sz="1600">
                <a:solidFill>
                  <a:schemeClr val="tx1"/>
                </a:solidFill>
                <a:latin typeface="Arial" panose="020B0604020202020204" pitchFamily="34" charset="0"/>
                <a:ea typeface="幼圆"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a:p>
        </p:txBody>
      </p:sp>
      <p:sp>
        <p:nvSpPr>
          <p:cNvPr id="7" name="灯片编号占位符 6"/>
          <p:cNvSpPr>
            <a:spLocks noGrp="1"/>
          </p:cNvSpPr>
          <p:nvPr>
            <p:ph type="sldNum" sz="quarter" idx="12"/>
            <p:custDataLst>
              <p:tags r:id="rId11"/>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10"/>
          <p:cNvPicPr/>
          <p:nvPr>
            <p:custDataLst>
              <p:tags r:id="rId2"/>
            </p:custDataLst>
          </p:nvPr>
        </p:nvPicPr>
        <p:blipFill>
          <a:blip r:embed="rId3" r:link="rId4"/>
          <a:stretch>
            <a:fillRect/>
          </a:stretch>
        </p:blipFill>
        <p:spPr>
          <a:xfrm>
            <a:off x="0" y="0"/>
            <a:ext cx="12192000" cy="6858000"/>
          </a:xfrm>
          <a:prstGeom prst="rect">
            <a:avLst/>
          </a:prstGeom>
        </p:spPr>
      </p:pic>
      <p:sp>
        <p:nvSpPr>
          <p:cNvPr id="10" name="矩形 9"/>
          <p:cNvSpPr/>
          <p:nvPr>
            <p:custDataLst>
              <p:tags r:id="rId5"/>
            </p:custDataLst>
          </p:nvPr>
        </p:nvSpPr>
        <p:spPr>
          <a:xfrm>
            <a:off x="291636" y="0"/>
            <a:ext cx="11608728" cy="6858000"/>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p:custDataLst>
              <p:tags r:id="rId6"/>
            </p:custDataLst>
          </p:nvPr>
        </p:nvSpPr>
        <p:spPr>
          <a:xfrm>
            <a:off x="669882"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幼圆"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7"/>
            </p:custDataLst>
          </p:nvPr>
        </p:nvSpPr>
        <p:spPr>
          <a:xfrm>
            <a:off x="669930" y="952508"/>
            <a:ext cx="5283242" cy="381003"/>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幼圆" panose="02010509060101010101" pitchFamily="49"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8"/>
            </p:custDataLst>
          </p:nvPr>
        </p:nvSpPr>
        <p:spPr>
          <a:xfrm>
            <a:off x="669925" y="1406525"/>
            <a:ext cx="5283200"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9"/>
            </p:custDataLst>
          </p:nvPr>
        </p:nvSpPr>
        <p:spPr>
          <a:xfrm>
            <a:off x="6235750" y="952508"/>
            <a:ext cx="5283242" cy="381003"/>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幼圆" panose="02010509060101010101" pitchFamily="49"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0"/>
            </p:custDataLst>
          </p:nvPr>
        </p:nvSpPr>
        <p:spPr>
          <a:xfrm>
            <a:off x="6235750" y="1406525"/>
            <a:ext cx="5283242" cy="4934752"/>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1"/>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2"/>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a:p>
        </p:txBody>
      </p:sp>
      <p:sp>
        <p:nvSpPr>
          <p:cNvPr id="9" name="灯片编号占位符 8"/>
          <p:cNvSpPr>
            <a:spLocks noGrp="1"/>
          </p:cNvSpPr>
          <p:nvPr>
            <p:ph type="sldNum" sz="quarter" idx="12"/>
            <p:custDataLst>
              <p:tags r:id="rId13"/>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a:stretch>
            <a:fillRect/>
          </a:stretch>
        </p:blipFill>
        <p:spPr>
          <a:xfrm>
            <a:off x="0" y="0"/>
            <a:ext cx="12192000" cy="6858000"/>
          </a:xfrm>
          <a:prstGeom prst="rect">
            <a:avLst/>
          </a:prstGeom>
        </p:spPr>
      </p:pic>
      <p:sp>
        <p:nvSpPr>
          <p:cNvPr id="7" name="矩形 6"/>
          <p:cNvSpPr/>
          <p:nvPr>
            <p:custDataLst>
              <p:tags r:id="rId5"/>
            </p:custDataLst>
          </p:nvPr>
        </p:nvSpPr>
        <p:spPr>
          <a:xfrm>
            <a:off x="0" y="0"/>
            <a:ext cx="12192000" cy="6858000"/>
          </a:xfrm>
          <a:prstGeom prst="rect">
            <a:avLst/>
          </a:prstGeom>
          <a:solidFill>
            <a:schemeClr val="dk1">
              <a:alpha val="40000"/>
            </a:schemeClr>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6" name="任意多边形: 形状 5"/>
          <p:cNvSpPr/>
          <p:nvPr>
            <p:custDataLst>
              <p:tags r:id="rId6"/>
            </p:custDataLst>
          </p:nvPr>
        </p:nvSpPr>
        <p:spPr>
          <a:xfrm flipH="1">
            <a:off x="2922905" y="0"/>
            <a:ext cx="9280800" cy="6858000"/>
          </a:xfrm>
          <a:custGeom>
            <a:avLst/>
            <a:gdLst>
              <a:gd name="connsiteX0" fmla="*/ 0 w 9281536"/>
              <a:gd name="connsiteY0" fmla="*/ 0 h 6858000"/>
              <a:gd name="connsiteX1" fmla="*/ 7567200 w 9281536"/>
              <a:gd name="connsiteY1" fmla="*/ 0 h 6858000"/>
              <a:gd name="connsiteX2" fmla="*/ 9281536 w 9281536"/>
              <a:gd name="connsiteY2" fmla="*/ 6858000 h 6858000"/>
              <a:gd name="connsiteX3" fmla="*/ 0 w 92815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281536" h="6858000">
                <a:moveTo>
                  <a:pt x="0" y="0"/>
                </a:moveTo>
                <a:lnTo>
                  <a:pt x="7567200" y="0"/>
                </a:lnTo>
                <a:lnTo>
                  <a:pt x="9281536" y="6858000"/>
                </a:lnTo>
                <a:lnTo>
                  <a:pt x="0" y="685800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p:custDataLst>
              <p:tags r:id="rId7"/>
            </p:custDataLst>
          </p:nvPr>
        </p:nvSpPr>
        <p:spPr/>
        <p:txBody>
          <a:bodyPr vert="horz" wrap="square" lIns="90170" tIns="46990" rIns="90170" bIns="46990" rtlCol="0" anchor="ctr" anchorCtr="0">
            <a:normAutofit/>
          </a:bodyPr>
          <a:lstStyle>
            <a:lvl1pPr marL="0" marR="0" lvl="0" algn="ctr"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幼圆"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8"/>
            </p:custDataLst>
          </p:nvPr>
        </p:nvSpPr>
        <p:spPr/>
        <p:txBody>
          <a:bodyPr wrap="square">
            <a:normAutofit/>
          </a:bodyPr>
          <a:lstStyle>
            <a:lvl1pPr>
              <a:defRPr>
                <a:solidFill>
                  <a:schemeClr val="lt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8"/>
          <p:cNvPicPr/>
          <p:nvPr>
            <p:custDataLst>
              <p:tags r:id="rId2"/>
            </p:custDataLst>
          </p:nvPr>
        </p:nvPicPr>
        <p:blipFill>
          <a:blip r:embed="rId3" r:link="rId4"/>
          <a:stretch>
            <a:fillRect/>
          </a:stretch>
        </p:blipFill>
        <p:spPr>
          <a:xfrm>
            <a:off x="0" y="0"/>
            <a:ext cx="12192000" cy="6858000"/>
          </a:xfrm>
          <a:prstGeom prst="rect">
            <a:avLst/>
          </a:prstGeom>
        </p:spPr>
      </p:pic>
      <p:sp>
        <p:nvSpPr>
          <p:cNvPr id="8" name="矩形 7"/>
          <p:cNvSpPr/>
          <p:nvPr>
            <p:custDataLst>
              <p:tags r:id="rId5"/>
            </p:custDataLst>
          </p:nvPr>
        </p:nvSpPr>
        <p:spPr>
          <a:xfrm>
            <a:off x="291636" y="0"/>
            <a:ext cx="11608728" cy="6858000"/>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标题 1"/>
          <p:cNvSpPr>
            <a:spLocks noGrp="1"/>
          </p:cNvSpPr>
          <p:nvPr>
            <p:ph type="title"/>
            <p:custDataLst>
              <p:tags r:id="rId6"/>
            </p:custDataLst>
          </p:nvPr>
        </p:nvSpPr>
        <p:spPr>
          <a:xfrm>
            <a:off x="669930" y="443234"/>
            <a:ext cx="10852237" cy="441964"/>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幼圆" panose="02010509060101010101" pitchFamily="49"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7"/>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8"/>
            </p:custDataLst>
          </p:nvPr>
        </p:nvSpPr>
        <p:spPr>
          <a:xfrm>
            <a:off x="6238925" y="952508"/>
            <a:ext cx="5283242" cy="5388907"/>
          </a:xfrm>
        </p:spPr>
        <p:txBody>
          <a:bodyPr vert="horz" wrap="square"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幼圆" panose="02010509060101010101" pitchFamily="49"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dirty="0"/>
          </a:p>
        </p:txBody>
      </p:sp>
      <p:sp>
        <p:nvSpPr>
          <p:cNvPr id="7" name="灯片编号占位符 6"/>
          <p:cNvSpPr>
            <a:spLocks noGrp="1"/>
          </p:cNvSpPr>
          <p:nvPr>
            <p:ph type="sldNum" sz="quarter" idx="12"/>
            <p:custDataLst>
              <p:tags r:id="rId11"/>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 name="图片 7"/>
          <p:cNvPicPr/>
          <p:nvPr>
            <p:custDataLst>
              <p:tags r:id="rId2"/>
            </p:custDataLst>
          </p:nvPr>
        </p:nvPicPr>
        <p:blipFill>
          <a:blip r:embed="rId3" r:link="rId4"/>
          <a:stretch>
            <a:fillRect/>
          </a:stretch>
        </p:blipFill>
        <p:spPr>
          <a:xfrm>
            <a:off x="0" y="0"/>
            <a:ext cx="12192000" cy="6858000"/>
          </a:xfrm>
          <a:prstGeom prst="rect">
            <a:avLst/>
          </a:prstGeom>
        </p:spPr>
      </p:pic>
      <p:sp>
        <p:nvSpPr>
          <p:cNvPr id="7" name="矩形 6"/>
          <p:cNvSpPr/>
          <p:nvPr>
            <p:custDataLst>
              <p:tags r:id="rId5"/>
            </p:custDataLst>
          </p:nvPr>
        </p:nvSpPr>
        <p:spPr>
          <a:xfrm>
            <a:off x="291636" y="0"/>
            <a:ext cx="11608728" cy="6858000"/>
          </a:xfrm>
          <a:prstGeom prst="rect">
            <a:avLst/>
          </a:prstGeom>
          <a:solidFill>
            <a:schemeClr val="bg2"/>
          </a:solid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a:solidFill>
                <a:schemeClr val="lt1"/>
              </a:solidFill>
            </a:endParaRPr>
          </a:p>
        </p:txBody>
      </p:sp>
      <p:sp>
        <p:nvSpPr>
          <p:cNvPr id="2" name="竖排标题 1"/>
          <p:cNvSpPr>
            <a:spLocks noGrp="1"/>
          </p:cNvSpPr>
          <p:nvPr>
            <p:ph type="title" orient="vert"/>
            <p:custDataLst>
              <p:tags r:id="rId6"/>
            </p:custDataLst>
          </p:nvPr>
        </p:nvSpPr>
        <p:spPr>
          <a:xfrm>
            <a:off x="10571135" y="952508"/>
            <a:ext cx="950984" cy="5388907"/>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幼圆" panose="02010509060101010101" pitchFamily="49"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7"/>
            </p:custDataLst>
          </p:nvPr>
        </p:nvSpPr>
        <p:spPr>
          <a:xfrm>
            <a:off x="669925" y="952500"/>
            <a:ext cx="9828101" cy="5388907"/>
          </a:xfrm>
        </p:spPr>
        <p:txBody>
          <a:bodyPr vert="eaVert" wrap="square">
            <a:normAutofit/>
          </a:bodyPr>
          <a:lstStyle>
            <a:lvl1pPr indent="0" eaLnBrk="1" fontAlgn="auto" latinLnBrk="0" hangingPunct="1">
              <a:defRPr>
                <a:solidFill>
                  <a:schemeClr val="tx1"/>
                </a:solidFill>
                <a:latin typeface="Arial" panose="020B0604020202020204" pitchFamily="34" charset="0"/>
                <a:ea typeface="幼圆" panose="02010509060101010101" pitchFamily="49" charset="-122"/>
              </a:defRPr>
            </a:lvl1pPr>
            <a:lvl2pPr indent="0" eaLnBrk="1" fontAlgn="auto" latinLnBrk="0" hangingPunct="1">
              <a:defRPr>
                <a:solidFill>
                  <a:schemeClr val="tx1"/>
                </a:solidFill>
                <a:latin typeface="Arial" panose="020B0604020202020204" pitchFamily="34" charset="0"/>
                <a:ea typeface="幼圆" panose="02010509060101010101" pitchFamily="49" charset="-122"/>
              </a:defRPr>
            </a:lvl2pPr>
            <a:lvl3pPr indent="0" eaLnBrk="1" fontAlgn="auto" latinLnBrk="0" hangingPunct="1">
              <a:defRPr>
                <a:solidFill>
                  <a:schemeClr val="tx1"/>
                </a:solidFill>
                <a:latin typeface="Arial" panose="020B0604020202020204" pitchFamily="34" charset="0"/>
                <a:ea typeface="幼圆" panose="02010509060101010101" pitchFamily="49" charset="-122"/>
              </a:defRPr>
            </a:lvl3pPr>
            <a:lvl4pPr indent="0" eaLnBrk="1" fontAlgn="auto" latinLnBrk="0" hangingPunct="1">
              <a:defRPr>
                <a:solidFill>
                  <a:schemeClr val="tx1"/>
                </a:solidFill>
                <a:latin typeface="Arial" panose="020B0604020202020204" pitchFamily="34" charset="0"/>
                <a:ea typeface="幼圆" panose="02010509060101010101" pitchFamily="49" charset="-122"/>
              </a:defRPr>
            </a:lvl4pPr>
            <a:lvl5pPr indent="0" eaLnBrk="1" fontAlgn="auto" latinLnBrk="0" hangingPunct="1">
              <a:defRPr>
                <a:solidFill>
                  <a:schemeClr val="tx1"/>
                </a:solidFill>
                <a:latin typeface="Arial" panose="020B0604020202020204" pitchFamily="34" charset="0"/>
                <a:ea typeface="幼圆"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8"/>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9"/>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endParaRPr lang="zh-CN" altLang="en-US"/>
          </a:p>
        </p:txBody>
      </p:sp>
      <p:sp>
        <p:nvSpPr>
          <p:cNvPr id="6" name="灯片编号占位符 5"/>
          <p:cNvSpPr>
            <a:spLocks noGrp="1"/>
          </p:cNvSpPr>
          <p:nvPr>
            <p:ph type="sldNum" sz="quarter" idx="12"/>
            <p:custDataLst>
              <p:tags r:id="rId10"/>
            </p:custDataLst>
          </p:nvPr>
        </p:nvSpPr>
        <p:spPr/>
        <p:txBody>
          <a:bodyPr wrap="square">
            <a:normAutofit/>
          </a:bodyPr>
          <a:lstStyle>
            <a:lvl1pPr>
              <a:defRPr>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6" Type="http://schemas.openxmlformats.org/officeDocument/2006/relationships/theme" Target="../theme/theme1.xml"/><Relationship Id="rId25" Type="http://schemas.openxmlformats.org/officeDocument/2006/relationships/tags" Target="../tags/tag142.xml"/><Relationship Id="rId24" Type="http://schemas.openxmlformats.org/officeDocument/2006/relationships/tags" Target="../tags/tag141.xml"/><Relationship Id="rId23" Type="http://schemas.openxmlformats.org/officeDocument/2006/relationships/tags" Target="../tags/tag140.xml"/><Relationship Id="rId22" Type="http://schemas.openxmlformats.org/officeDocument/2006/relationships/tags" Target="../tags/tag139.xml"/><Relationship Id="rId21" Type="http://schemas.openxmlformats.org/officeDocument/2006/relationships/tags" Target="../tags/tag138.xml"/><Relationship Id="rId20" Type="http://schemas.openxmlformats.org/officeDocument/2006/relationships/tags" Target="../tags/tag137.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tx1">
                    <a:tint val="75000"/>
                  </a:schemeClr>
                </a:solidFill>
                <a:latin typeface="Arial" panose="020B0604020202020204" pitchFamily="34" charset="0"/>
                <a:ea typeface="幼圆" panose="02010509060101010101" pitchFamily="49"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tx1">
                    <a:tint val="75000"/>
                  </a:schemeClr>
                </a:solidFill>
                <a:latin typeface="Arial" panose="020B0604020202020204" pitchFamily="34" charset="0"/>
                <a:ea typeface="幼圆" panose="02010509060101010101" pitchFamily="49" charset="-122"/>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tx1">
                    <a:tint val="75000"/>
                  </a:schemeClr>
                </a:solidFill>
                <a:latin typeface="Arial" panose="020B0604020202020204" pitchFamily="34" charset="0"/>
                <a:ea typeface="幼圆" panose="02010509060101010101" pitchFamily="49" charset="-122"/>
              </a:defRPr>
            </a:lvl1pPr>
          </a:lstStyle>
          <a:p>
            <a:fld id="{49AE70B2-8BF9-45C0-BB95-33D1B9D3A854}" type="slidenum">
              <a:rPr lang="zh-CN" altLang="en-US" smtClean="0"/>
            </a:fld>
            <a:endParaRPr lang="zh-CN" altLang="en-US" dirty="0"/>
          </a:p>
        </p:txBody>
      </p:sp>
      <p:sp>
        <p:nvSpPr>
          <p:cNvPr id="7" name="KSO_TEMPLATE" hidden="1"/>
          <p:cNvSpPr/>
          <p:nvPr>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lumMod val="85000"/>
              <a:lumOff val="15000"/>
            </a:schemeClr>
          </a:solidFill>
          <a:uFillTx/>
          <a:latin typeface="Arial" panose="020B0604020202020204" pitchFamily="34" charset="0"/>
          <a:ea typeface="幼圆" panose="02010509060101010101" pitchFamily="49"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幼圆" panose="02010509060101010101" pitchFamily="49"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幼圆" panose="02010509060101010101" pitchFamily="49"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幼圆" panose="02010509060101010101" pitchFamily="49"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幼圆" panose="02010509060101010101" pitchFamily="49"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幼圆" panose="020105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3.xml"/><Relationship Id="rId1" Type="http://schemas.openxmlformats.org/officeDocument/2006/relationships/image" Target="../media/image4.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51.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6" Type="http://schemas.openxmlformats.org/officeDocument/2006/relationships/vmlDrawing" Target="../drawings/vmlDrawing3.vml"/><Relationship Id="rId5" Type="http://schemas.openxmlformats.org/officeDocument/2006/relationships/slideLayout" Target="../slideLayouts/slideLayout7.xml"/><Relationship Id="rId4" Type="http://schemas.openxmlformats.org/officeDocument/2006/relationships/tags" Target="../tags/tag152.xml"/><Relationship Id="rId3" Type="http://schemas.openxmlformats.org/officeDocument/2006/relationships/image" Target="../media/image10.wmf"/><Relationship Id="rId2" Type="http://schemas.openxmlformats.org/officeDocument/2006/relationships/oleObject" Target="../embeddings/oleObject4.bin"/><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3.xml"/><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4.xml"/><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55.xml"/><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56.xml"/><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6" Type="http://schemas.openxmlformats.org/officeDocument/2006/relationships/vmlDrawing" Target="../drawings/vmlDrawing4.vml"/><Relationship Id="rId5" Type="http://schemas.openxmlformats.org/officeDocument/2006/relationships/slideLayout" Target="../slideLayouts/slideLayout7.xml"/><Relationship Id="rId4" Type="http://schemas.openxmlformats.org/officeDocument/2006/relationships/tags" Target="../tags/tag157.xml"/><Relationship Id="rId3" Type="http://schemas.openxmlformats.org/officeDocument/2006/relationships/image" Target="../media/image16.wmf"/><Relationship Id="rId2" Type="http://schemas.openxmlformats.org/officeDocument/2006/relationships/package" Target="../embeddings/Workbook1.xlsx"/><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58.xml"/><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59.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0.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14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61.xml"/><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62.xml"/><Relationship Id="rId2" Type="http://schemas.openxmlformats.org/officeDocument/2006/relationships/image" Target="../media/image23.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3.xml"/><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4.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5.xml"/><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6.xml"/><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5.xml"/><Relationship Id="rId1" Type="http://schemas.openxmlformats.org/officeDocument/2006/relationships/image" Target="../media/image4.png"/></Relationships>
</file>

<file path=ppt/slides/_rels/slide5.xml.rels><?xml version="1.0" encoding="UTF-8" standalone="yes"?>
<Relationships xmlns="http://schemas.openxmlformats.org/package/2006/relationships"><Relationship Id="rId6" Type="http://schemas.openxmlformats.org/officeDocument/2006/relationships/vmlDrawing" Target="../drawings/vmlDrawing1.vml"/><Relationship Id="rId5" Type="http://schemas.openxmlformats.org/officeDocument/2006/relationships/slideLayout" Target="../slideLayouts/slideLayout7.xml"/><Relationship Id="rId4" Type="http://schemas.openxmlformats.org/officeDocument/2006/relationships/tags" Target="../tags/tag146.xml"/><Relationship Id="rId3" Type="http://schemas.openxmlformats.org/officeDocument/2006/relationships/image" Target="../media/image5.wmf"/><Relationship Id="rId2" Type="http://schemas.openxmlformats.org/officeDocument/2006/relationships/oleObject" Target="../embeddings/oleObject1.bin"/><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7.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8.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9.xml"/><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vmlDrawing" Target="../drawings/vmlDrawing2.vml"/><Relationship Id="rId7" Type="http://schemas.openxmlformats.org/officeDocument/2006/relationships/slideLayout" Target="../slideLayouts/slideLayout7.xml"/><Relationship Id="rId6" Type="http://schemas.openxmlformats.org/officeDocument/2006/relationships/tags" Target="../tags/tag150.xml"/><Relationship Id="rId5" Type="http://schemas.openxmlformats.org/officeDocument/2006/relationships/image" Target="../media/image7.wmf"/><Relationship Id="rId4" Type="http://schemas.openxmlformats.org/officeDocument/2006/relationships/oleObject" Target="../embeddings/oleObject3.bin"/><Relationship Id="rId3" Type="http://schemas.openxmlformats.org/officeDocument/2006/relationships/image" Target="../media/image6.wmf"/><Relationship Id="rId2" Type="http://schemas.openxmlformats.org/officeDocument/2006/relationships/oleObject" Target="../embeddings/oleObject2.bin"/><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701165"/>
            <a:ext cx="12216130" cy="237617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9480550" y="908685"/>
            <a:ext cx="273621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21" name="矩形 259"/>
          <p:cNvSpPr>
            <a:spLocks noChangeArrowheads="1"/>
          </p:cNvSpPr>
          <p:nvPr/>
        </p:nvSpPr>
        <p:spPr bwMode="auto">
          <a:xfrm>
            <a:off x="2197915" y="2187940"/>
            <a:ext cx="7759817" cy="11074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lgn="ctr">
              <a:lnSpc>
                <a:spcPct val="150000"/>
              </a:lnSpc>
              <a:buNone/>
            </a:pPr>
            <a:r>
              <a:rPr lang="en-US" altLang="zh-CN" sz="4800" b="1" dirty="0" smtClean="0">
                <a:solidFill>
                  <a:schemeClr val="bg1"/>
                </a:solidFill>
                <a:cs typeface="Arial" panose="020B0604020202020204" pitchFamily="34" charset="0"/>
                <a:sym typeface="+mn-ea"/>
              </a:rPr>
              <a:t>KPI</a:t>
            </a:r>
            <a:r>
              <a:rPr lang="zh-CN" altLang="en-US" sz="4800" b="1" dirty="0" smtClean="0">
                <a:solidFill>
                  <a:schemeClr val="bg1"/>
                </a:solidFill>
                <a:cs typeface="Arial" panose="020B0604020202020204" pitchFamily="34" charset="0"/>
                <a:sym typeface="+mn-ea"/>
              </a:rPr>
              <a:t>线上系统操作培训</a:t>
            </a:r>
            <a:endParaRPr lang="en-US" altLang="zh-CN" sz="4800" b="1" dirty="0" smtClean="0">
              <a:solidFill>
                <a:schemeClr val="bg1"/>
              </a:solidFill>
              <a:cs typeface="Arial" panose="020B0604020202020204" pitchFamily="34" charset="0"/>
              <a:sym typeface="+mn-ea"/>
            </a:endParaRPr>
          </a:p>
        </p:txBody>
      </p:sp>
      <p:sp>
        <p:nvSpPr>
          <p:cNvPr id="4" name="TextBox 16"/>
          <p:cNvSpPr txBox="1"/>
          <p:nvPr/>
        </p:nvSpPr>
        <p:spPr>
          <a:xfrm>
            <a:off x="7507645" y="4756057"/>
            <a:ext cx="4345497" cy="1198880"/>
          </a:xfrm>
          <a:prstGeom prst="rect">
            <a:avLst/>
          </a:prstGeom>
          <a:noFill/>
        </p:spPr>
        <p:txBody>
          <a:bodyPr wrap="square" rtlCol="0">
            <a:spAutoFit/>
          </a:bodyPr>
          <a:lstStyle/>
          <a:p>
            <a:pPr>
              <a:lnSpc>
                <a:spcPct val="150000"/>
              </a:lnSpc>
            </a:pPr>
            <a:endParaRPr lang="en-US" altLang="zh-CN" sz="2400" b="1" dirty="0" smtClean="0">
              <a:latin typeface="微软雅黑" panose="020B0503020204020204" charset="-122"/>
              <a:ea typeface="微软雅黑" panose="020B0503020204020204" charset="-122"/>
            </a:endParaRPr>
          </a:p>
          <a:p>
            <a:pPr>
              <a:lnSpc>
                <a:spcPct val="150000"/>
              </a:lnSpc>
            </a:pPr>
            <a:r>
              <a:rPr lang="zh-CN" altLang="en-US" sz="2400" b="1" dirty="0" smtClean="0">
                <a:latin typeface="微软雅黑" panose="020B0503020204020204" charset="-122"/>
                <a:ea typeface="微软雅黑" panose="020B0503020204020204" charset="-122"/>
              </a:rPr>
              <a:t>日期：</a:t>
            </a:r>
            <a:r>
              <a:rPr lang="en-US" altLang="zh-CN" sz="2400" b="1" dirty="0" smtClean="0">
                <a:latin typeface="Arial" panose="020B0604020202020204" pitchFamily="34" charset="0"/>
                <a:ea typeface="微软雅黑" panose="020B0503020204020204" charset="-122"/>
                <a:cs typeface="Arial" panose="020B0604020202020204" pitchFamily="34" charset="0"/>
              </a:rPr>
              <a:t>2023/10</a:t>
            </a:r>
            <a:endParaRPr lang="zh-CN" altLang="en-US" sz="2400" b="1" dirty="0" smtClean="0">
              <a:latin typeface="Arial" panose="020B0604020202020204" pitchFamily="34" charset="0"/>
              <a:ea typeface="微软雅黑" panose="020B0503020204020204" charset="-122"/>
              <a:cs typeface="Arial" panose="020B0604020202020204" pitchFamily="34" charset="0"/>
            </a:endParaRPr>
          </a:p>
        </p:txBody>
      </p:sp>
      <p:sp>
        <p:nvSpPr>
          <p:cNvPr id="18" name="Rectangle 2"/>
          <p:cNvSpPr>
            <a:spLocks noChangeArrowheads="1"/>
          </p:cNvSpPr>
          <p:nvPr/>
        </p:nvSpPr>
        <p:spPr bwMode="auto">
          <a:xfrm>
            <a:off x="6429375" y="6237605"/>
            <a:ext cx="5787390" cy="504190"/>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1"/>
                                        </p:tgtEl>
                                        <p:attrNameLst>
                                          <p:attrName>ppt_y</p:attrName>
                                        </p:attrNameLst>
                                      </p:cBhvr>
                                      <p:tavLst>
                                        <p:tav tm="0">
                                          <p:val>
                                            <p:strVal val="#ppt_y"/>
                                          </p:val>
                                        </p:tav>
                                        <p:tav tm="100000">
                                          <p:val>
                                            <p:strVal val="#ppt_y"/>
                                          </p:val>
                                        </p:tav>
                                      </p:tavLst>
                                    </p:anim>
                                    <p:anim calcmode="lin" valueType="num">
                                      <p:cBhvr>
                                        <p:cTn id="9"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1"/>
                                        </p:tgtEl>
                                      </p:cBhvr>
                                    </p:animEffect>
                                  </p:childTnLst>
                                </p:cTn>
                              </p:par>
                            </p:childTnLst>
                          </p:cTn>
                        </p:par>
                        <p:par>
                          <p:cTn id="12" fill="hold">
                            <p:stCondLst>
                              <p:cond delay="100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21"/>
                                        </p:tgtEl>
                                      </p:cBhvr>
                                    </p:animEffect>
                                    <p:animScale>
                                      <p:cBhvr>
                                        <p:cTn id="15"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1" grpId="1"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576707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绩效管理模块</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用户绩效</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(VS</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绩效</a:t>
            </a:r>
            <a:r>
              <a:rPr lang="zh-CN"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考核得分）</a:t>
            </a:r>
            <a:endParaRPr lang="zh-CN"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sp>
        <p:nvSpPr>
          <p:cNvPr id="20" name="TextBox 19"/>
          <p:cNvSpPr txBox="1"/>
          <p:nvPr/>
        </p:nvSpPr>
        <p:spPr>
          <a:xfrm>
            <a:off x="516890" y="908685"/>
            <a:ext cx="11398885" cy="1245235"/>
          </a:xfrm>
          <a:prstGeom prst="rect">
            <a:avLst/>
          </a:prstGeom>
          <a:solidFill>
            <a:schemeClr val="bg1"/>
          </a:solidFill>
        </p:spPr>
        <p:txBody>
          <a:bodyPr wrap="square" rtlCol="0">
            <a:spAutoFit/>
          </a:bodyPr>
          <a:lstStyle/>
          <a:p>
            <a:pPr>
              <a:lnSpc>
                <a:spcPct val="150000"/>
              </a:lnSpc>
            </a:pPr>
            <a:r>
              <a:rPr lang="zh-CN" altLang="en-US" b="1" dirty="0" smtClean="0">
                <a:solidFill>
                  <a:srgbClr val="FF0000"/>
                </a:solidFill>
              </a:rPr>
              <a:t>功能：</a:t>
            </a:r>
            <a:endParaRPr lang="en-US" altLang="zh-CN" b="1" dirty="0" smtClean="0">
              <a:solidFill>
                <a:srgbClr val="FF0000"/>
              </a:solidFill>
            </a:endParaRPr>
          </a:p>
          <a:p>
            <a:pPr>
              <a:lnSpc>
                <a:spcPct val="150000"/>
              </a:lnSpc>
            </a:pPr>
            <a:r>
              <a:rPr lang="en-US" altLang="zh-CN" sz="1600" dirty="0" smtClean="0"/>
              <a:t>1</a:t>
            </a:r>
            <a:r>
              <a:rPr lang="zh-CN" altLang="en-US" sz="1600" dirty="0" smtClean="0"/>
              <a:t>、可按部门</a:t>
            </a:r>
            <a:r>
              <a:rPr lang="en-US" altLang="zh-CN" sz="1600" dirty="0" smtClean="0"/>
              <a:t>/</a:t>
            </a:r>
            <a:r>
              <a:rPr lang="zh-CN" altLang="en-US" sz="1600" dirty="0" smtClean="0"/>
              <a:t>个人查询绩效结果含</a:t>
            </a:r>
            <a:r>
              <a:rPr lang="zh-CN" altLang="en-US" sz="1600" b="1" dirty="0" smtClean="0"/>
              <a:t> </a:t>
            </a:r>
            <a:r>
              <a:rPr lang="en-US" altLang="zh-CN" sz="1600" b="1" dirty="0" smtClean="0"/>
              <a:t>KPI</a:t>
            </a:r>
            <a:r>
              <a:rPr lang="zh-CN" altLang="en-US" sz="1600" b="1" dirty="0" smtClean="0"/>
              <a:t>得分、</a:t>
            </a:r>
            <a:r>
              <a:rPr lang="en-US" altLang="zh-CN" sz="1600" b="1" dirty="0" smtClean="0"/>
              <a:t>BPI</a:t>
            </a:r>
            <a:r>
              <a:rPr lang="zh-CN" altLang="en-US" sz="1600" b="1" dirty="0" smtClean="0"/>
              <a:t>评分、加减分项</a:t>
            </a:r>
            <a:r>
              <a:rPr lang="zh-CN" altLang="en-US" sz="1600" dirty="0" smtClean="0"/>
              <a:t>，且均可点击分值查看达成、评分明细。</a:t>
            </a:r>
            <a:endParaRPr lang="en-US" altLang="zh-CN" sz="1600" dirty="0" smtClean="0"/>
          </a:p>
          <a:p>
            <a:pPr>
              <a:lnSpc>
                <a:spcPct val="150000"/>
              </a:lnSpc>
            </a:pPr>
            <a:r>
              <a:rPr lang="en-US" altLang="zh-CN" sz="1600" dirty="0" smtClean="0"/>
              <a:t>2</a:t>
            </a:r>
            <a:r>
              <a:rPr lang="zh-CN" altLang="en-US" sz="1600" dirty="0" smtClean="0"/>
              <a:t>、在实际值与</a:t>
            </a:r>
            <a:r>
              <a:rPr lang="en-US" altLang="zh-CN" sz="1600" dirty="0" smtClean="0"/>
              <a:t>BPI</a:t>
            </a:r>
            <a:r>
              <a:rPr lang="zh-CN" altLang="en-US" sz="1600" dirty="0" smtClean="0"/>
              <a:t>评分、加减分成绩输入后生成（时限内每日零晨更新结果，系统每月在固定时间锁定得分）</a:t>
            </a:r>
            <a:endParaRPr lang="en-US" altLang="zh-CN" sz="1600" dirty="0" smtClean="0"/>
          </a:p>
        </p:txBody>
      </p:sp>
      <p:pic>
        <p:nvPicPr>
          <p:cNvPr id="7" name="图片 6"/>
          <p:cNvPicPr>
            <a:picLocks noChangeAspect="1"/>
          </p:cNvPicPr>
          <p:nvPr/>
        </p:nvPicPr>
        <p:blipFill>
          <a:blip r:embed="rId2"/>
          <a:stretch>
            <a:fillRect/>
          </a:stretch>
        </p:blipFill>
        <p:spPr>
          <a:xfrm>
            <a:off x="6664325" y="2649855"/>
            <a:ext cx="4867275" cy="3449320"/>
          </a:xfrm>
          <a:prstGeom prst="rect">
            <a:avLst/>
          </a:prstGeom>
        </p:spPr>
      </p:pic>
      <p:pic>
        <p:nvPicPr>
          <p:cNvPr id="4" name="图片 3"/>
          <p:cNvPicPr>
            <a:picLocks noChangeAspect="1"/>
          </p:cNvPicPr>
          <p:nvPr/>
        </p:nvPicPr>
        <p:blipFill>
          <a:blip r:embed="rId3"/>
          <a:stretch>
            <a:fillRect/>
          </a:stretch>
        </p:blipFill>
        <p:spPr>
          <a:xfrm>
            <a:off x="716280" y="2439670"/>
            <a:ext cx="5378450" cy="3659505"/>
          </a:xfrm>
          <a:prstGeom prst="rect">
            <a:avLst/>
          </a:prstGeom>
        </p:spPr>
      </p:pic>
      <p:sp>
        <p:nvSpPr>
          <p:cNvPr id="9" name="文本框 8"/>
          <p:cNvSpPr txBox="1"/>
          <p:nvPr/>
        </p:nvSpPr>
        <p:spPr>
          <a:xfrm>
            <a:off x="6715125" y="2233295"/>
            <a:ext cx="4573905" cy="337185"/>
          </a:xfrm>
          <a:prstGeom prst="rect">
            <a:avLst/>
          </a:prstGeom>
          <a:noFill/>
        </p:spPr>
        <p:txBody>
          <a:bodyPr wrap="square" rtlCol="0">
            <a:spAutoFit/>
          </a:bodyPr>
          <a:p>
            <a:r>
              <a:rPr lang="zh-CN" altLang="en-US" sz="1600"/>
              <a:t>点击</a:t>
            </a:r>
            <a:r>
              <a:rPr lang="en-US" altLang="zh-CN" sz="1600"/>
              <a:t>KPI</a:t>
            </a:r>
            <a:r>
              <a:rPr lang="zh-CN" altLang="en-US" sz="1600"/>
              <a:t>得分后可显示单项考核项目达成与得分</a:t>
            </a:r>
            <a:endParaRPr lang="zh-CN" altLang="en-US" sz="1600"/>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7812405"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绩效奖金模块</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月度绩效奖金汇总</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(VS</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原绩效奖金明细表</a:t>
            </a:r>
            <a:r>
              <a:rPr lang="zh-CN"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endParaRPr lang="zh-CN"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sp>
        <p:nvSpPr>
          <p:cNvPr id="20" name="TextBox 19"/>
          <p:cNvSpPr txBox="1"/>
          <p:nvPr/>
        </p:nvSpPr>
        <p:spPr>
          <a:xfrm>
            <a:off x="516890" y="1069340"/>
            <a:ext cx="10265410" cy="3830955"/>
          </a:xfrm>
          <a:prstGeom prst="rect">
            <a:avLst/>
          </a:prstGeom>
          <a:solidFill>
            <a:schemeClr val="bg1"/>
          </a:solidFill>
        </p:spPr>
        <p:txBody>
          <a:bodyPr wrap="square" rtlCol="0">
            <a:spAutoFit/>
          </a:bodyPr>
          <a:lstStyle/>
          <a:p>
            <a:pPr>
              <a:lnSpc>
                <a:spcPct val="150000"/>
              </a:lnSpc>
            </a:pPr>
            <a:r>
              <a:rPr lang="zh-CN" altLang="en-US" b="1" dirty="0" smtClean="0">
                <a:solidFill>
                  <a:srgbClr val="FF0000"/>
                </a:solidFill>
                <a:latin typeface="微软雅黑" panose="020B0503020204020204" charset="-122"/>
                <a:ea typeface="微软雅黑" panose="020B0503020204020204" charset="-122"/>
                <a:cs typeface="微软雅黑" panose="020B0503020204020204" charset="-122"/>
              </a:rPr>
              <a:t>功能：</a:t>
            </a:r>
            <a:endParaRPr lang="en-US" altLang="zh-CN" b="1" dirty="0" smtClean="0">
              <a:solidFill>
                <a:srgbClr val="FF0000"/>
              </a:solidFill>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600" b="1" dirty="0" smtClean="0">
                <a:latin typeface="微软雅黑" panose="020B0503020204020204" charset="-122"/>
                <a:ea typeface="微软雅黑" panose="020B0503020204020204" charset="-122"/>
                <a:cs typeface="微软雅黑" panose="020B0503020204020204" charset="-122"/>
              </a:rPr>
              <a:t>（</a:t>
            </a:r>
            <a:r>
              <a:rPr lang="en-US" altLang="zh-CN" sz="1600" b="1" dirty="0" smtClean="0">
                <a:latin typeface="微软雅黑" panose="020B0503020204020204" charset="-122"/>
                <a:ea typeface="微软雅黑" panose="020B0503020204020204" charset="-122"/>
                <a:cs typeface="微软雅黑" panose="020B0503020204020204" charset="-122"/>
              </a:rPr>
              <a:t>1</a:t>
            </a:r>
            <a:r>
              <a:rPr lang="zh-CN" altLang="en-US" sz="1600" b="1" dirty="0" smtClean="0">
                <a:latin typeface="微软雅黑" panose="020B0503020204020204" charset="-122"/>
                <a:ea typeface="微软雅黑" panose="020B0503020204020204" charset="-122"/>
                <a:cs typeface="微软雅黑" panose="020B0503020204020204" charset="-122"/>
              </a:rPr>
              <a:t>）根据当月绩效达成生成部门绩效奖金明细表；</a:t>
            </a:r>
            <a:endParaRPr lang="en-US" altLang="zh-CN" sz="1600" b="1" dirty="0" smtClean="0">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600" b="1" dirty="0" smtClean="0">
                <a:latin typeface="微软雅黑" panose="020B0503020204020204" charset="-122"/>
                <a:ea typeface="微软雅黑" panose="020B0503020204020204" charset="-122"/>
                <a:cs typeface="微软雅黑" panose="020B0503020204020204" charset="-122"/>
              </a:rPr>
              <a:t>（</a:t>
            </a:r>
            <a:r>
              <a:rPr lang="en-US" altLang="zh-CN" sz="1600" b="1" dirty="0" smtClean="0">
                <a:latin typeface="微软雅黑" panose="020B0503020204020204" charset="-122"/>
                <a:ea typeface="微软雅黑" panose="020B0503020204020204" charset="-122"/>
                <a:cs typeface="微软雅黑" panose="020B0503020204020204" charset="-122"/>
              </a:rPr>
              <a:t>2</a:t>
            </a:r>
            <a:r>
              <a:rPr lang="zh-CN" altLang="en-US" sz="1600" b="1" dirty="0" smtClean="0">
                <a:latin typeface="微软雅黑" panose="020B0503020204020204" charset="-122"/>
                <a:ea typeface="微软雅黑" panose="020B0503020204020204" charset="-122"/>
                <a:cs typeface="微软雅黑" panose="020B0503020204020204" charset="-122"/>
              </a:rPr>
              <a:t>）自动配置部门等级识别正太分布比例，</a:t>
            </a:r>
            <a:r>
              <a:rPr lang="zh-CN" altLang="en-US" sz="1600" b="1">
                <a:latin typeface="微软雅黑" panose="020B0503020204020204" charset="-122"/>
                <a:ea typeface="微软雅黑" panose="020B0503020204020204" charset="-122"/>
                <a:cs typeface="微软雅黑" panose="020B0503020204020204" charset="-122"/>
                <a:sym typeface="+mn-ea"/>
              </a:rPr>
              <a:t>系统自动配置考核人员排名等级；</a:t>
            </a:r>
            <a:endParaRPr lang="zh-CN" altLang="en-US" sz="1600" b="1">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b="1">
                <a:latin typeface="微软雅黑" panose="020B0503020204020204" charset="-122"/>
                <a:ea typeface="微软雅黑" panose="020B0503020204020204" charset="-122"/>
                <a:cs typeface="微软雅黑" panose="020B0503020204020204" charset="-122"/>
                <a:sym typeface="+mn-ea"/>
              </a:rPr>
              <a:t>（</a:t>
            </a:r>
            <a:r>
              <a:rPr lang="en-US" altLang="zh-CN" sz="1600" b="1">
                <a:latin typeface="微软雅黑" panose="020B0503020204020204" charset="-122"/>
                <a:ea typeface="微软雅黑" panose="020B0503020204020204" charset="-122"/>
                <a:cs typeface="微软雅黑" panose="020B0503020204020204" charset="-122"/>
                <a:sym typeface="+mn-ea"/>
              </a:rPr>
              <a:t>3</a:t>
            </a:r>
            <a:r>
              <a:rPr lang="zh-CN" altLang="en-US" sz="1600" b="1">
                <a:latin typeface="微软雅黑" panose="020B0503020204020204" charset="-122"/>
                <a:ea typeface="微软雅黑" panose="020B0503020204020204" charset="-122"/>
                <a:cs typeface="微软雅黑" panose="020B0503020204020204" charset="-122"/>
                <a:sym typeface="+mn-ea"/>
              </a:rPr>
              <a:t>）自动核算个人实发奖金；</a:t>
            </a:r>
            <a:endParaRPr lang="zh-CN" altLang="en-US" sz="1600" b="1">
              <a:latin typeface="微软雅黑" panose="020B0503020204020204" charset="-122"/>
              <a:ea typeface="微软雅黑" panose="020B0503020204020204" charset="-122"/>
              <a:cs typeface="微软雅黑" panose="020B0503020204020204" charset="-122"/>
              <a:sym typeface="+mn-ea"/>
            </a:endParaRPr>
          </a:p>
          <a:p>
            <a:pPr>
              <a:lnSpc>
                <a:spcPct val="150000"/>
              </a:lnSpc>
            </a:pPr>
            <a:r>
              <a:rPr lang="zh-CN" altLang="en-US" sz="1600" b="1">
                <a:latin typeface="微软雅黑" panose="020B0503020204020204" charset="-122"/>
                <a:ea typeface="微软雅黑" panose="020B0503020204020204" charset="-122"/>
                <a:cs typeface="微软雅黑" panose="020B0503020204020204" charset="-122"/>
                <a:sym typeface="+mn-ea"/>
              </a:rPr>
              <a:t>（</a:t>
            </a:r>
            <a:r>
              <a:rPr lang="en-US" altLang="zh-CN" sz="1600" b="1">
                <a:latin typeface="微软雅黑" panose="020B0503020204020204" charset="-122"/>
                <a:ea typeface="微软雅黑" panose="020B0503020204020204" charset="-122"/>
                <a:cs typeface="微软雅黑" panose="020B0503020204020204" charset="-122"/>
                <a:sym typeface="+mn-ea"/>
              </a:rPr>
              <a:t>4</a:t>
            </a:r>
            <a:r>
              <a:rPr lang="zh-CN" altLang="en-US" sz="1600" b="1">
                <a:latin typeface="微软雅黑" panose="020B0503020204020204" charset="-122"/>
                <a:ea typeface="微软雅黑" panose="020B0503020204020204" charset="-122"/>
                <a:cs typeface="微软雅黑" panose="020B0503020204020204" charset="-122"/>
                <a:sym typeface="+mn-ea"/>
              </a:rPr>
              <a:t>）可按条件查询所有月份的绩效奖金表；</a:t>
            </a:r>
            <a:endParaRPr lang="zh-CN" altLang="en-US" sz="1600" b="1">
              <a:latin typeface="微软雅黑" panose="020B0503020204020204" charset="-122"/>
              <a:ea typeface="微软雅黑" panose="020B0503020204020204" charset="-122"/>
              <a:cs typeface="微软雅黑" panose="020B0503020204020204" charset="-122"/>
              <a:sym typeface="+mn-ea"/>
            </a:endParaRPr>
          </a:p>
          <a:p>
            <a:pPr>
              <a:lnSpc>
                <a:spcPct val="150000"/>
              </a:lnSpc>
            </a:pPr>
            <a:endParaRPr lang="zh-CN" altLang="en-US" sz="1600" b="1" dirty="0" smtClean="0">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600" b="1" dirty="0" smtClean="0">
                <a:solidFill>
                  <a:srgbClr val="FF0000"/>
                </a:solidFill>
                <a:latin typeface="微软雅黑" panose="020B0503020204020204" charset="-122"/>
                <a:ea typeface="微软雅黑" panose="020B0503020204020204" charset="-122"/>
                <a:cs typeface="微软雅黑" panose="020B0503020204020204" charset="-122"/>
              </a:rPr>
              <a:t>特别说明</a:t>
            </a:r>
            <a:endParaRPr lang="zh-CN" altLang="en-US" sz="1600" b="1" dirty="0" smtClean="0">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600" b="1" dirty="0" smtClean="0">
                <a:latin typeface="微软雅黑" panose="020B0503020204020204" charset="-122"/>
                <a:ea typeface="微软雅黑" panose="020B0503020204020204" charset="-122"/>
                <a:cs typeface="微软雅黑" panose="020B0503020204020204" charset="-122"/>
              </a:rPr>
              <a:t>部门等级：</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二级部门为单位汇总排名</a:t>
            </a:r>
            <a:r>
              <a:rPr lang="zh-CN" altLang="en-US" sz="1600" b="1">
                <a:latin typeface="微软雅黑" panose="020B0503020204020204" charset="-122"/>
                <a:ea typeface="微软雅黑" panose="020B0503020204020204" charset="-122"/>
                <a:cs typeface="微软雅黑" panose="020B0503020204020204" charset="-122"/>
                <a:sym typeface="+mn-ea"/>
              </a:rPr>
              <a:t>，按二级部门中</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经理级</a:t>
            </a:r>
            <a:r>
              <a:rPr lang="zh-CN" altLang="en-US" sz="1600" b="1">
                <a:latin typeface="微软雅黑" panose="020B0503020204020204" charset="-122"/>
                <a:ea typeface="微软雅黑" panose="020B0503020204020204" charset="-122"/>
                <a:cs typeface="微软雅黑" panose="020B0503020204020204" charset="-122"/>
                <a:sym typeface="+mn-ea"/>
              </a:rPr>
              <a:t>职等最高的等级作为</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部门等级，当部门中没有经理级的将自动识别主管等级为部门等级。</a:t>
            </a:r>
            <a:endParaRPr lang="zh-CN" altLang="en-US" sz="1600" b="1">
              <a:latin typeface="微软雅黑" panose="020B0503020204020204" charset="-122"/>
              <a:ea typeface="微软雅黑" panose="020B0503020204020204" charset="-122"/>
              <a:cs typeface="微软雅黑" panose="020B0503020204020204" charset="-122"/>
              <a:sym typeface="+mn-ea"/>
            </a:endParaRPr>
          </a:p>
          <a:p>
            <a:pPr>
              <a:lnSpc>
                <a:spcPct val="150000"/>
              </a:lnSpc>
            </a:pPr>
            <a:endParaRPr lang="zh-CN" altLang="en-US" sz="1600" b="1" dirty="0" smtClean="0">
              <a:latin typeface="微软雅黑" panose="020B0503020204020204" charset="-122"/>
              <a:ea typeface="微软雅黑" panose="020B0503020204020204" charset="-122"/>
              <a:cs typeface="微软雅黑" panose="020B0503020204020204" charset="-122"/>
            </a:endParaRPr>
          </a:p>
        </p:txBody>
      </p:sp>
      <p:graphicFrame>
        <p:nvGraphicFramePr>
          <p:cNvPr id="7" name="对象 6">
            <a:hlinkClick r:id="" action="ppaction://ole?verb="/>
          </p:cNvPr>
          <p:cNvGraphicFramePr>
            <a:graphicFrameLocks noChangeAspect="1"/>
          </p:cNvGraphicFramePr>
          <p:nvPr/>
        </p:nvGraphicFramePr>
        <p:xfrm>
          <a:off x="737870" y="5083175"/>
          <a:ext cx="971550" cy="666750"/>
        </p:xfrm>
        <a:graphic>
          <a:graphicData uri="http://schemas.openxmlformats.org/presentationml/2006/ole">
            <mc:AlternateContent xmlns:mc="http://schemas.openxmlformats.org/markup-compatibility/2006">
              <mc:Choice xmlns:v="urn:schemas-microsoft-com:vml" Requires="v">
                <p:oleObj spid="_x0000_s2049" name="" showAsIcon="1" r:id="rId2" imgW="971550" imgH="666750" progId="Package">
                  <p:embed/>
                </p:oleObj>
              </mc:Choice>
              <mc:Fallback>
                <p:oleObj name="" showAsIcon="1" r:id="rId2" imgW="971550" imgH="666750" progId="Package">
                  <p:embed/>
                  <p:pic>
                    <p:nvPicPr>
                      <p:cNvPr id="0" name="图片 2048"/>
                      <p:cNvPicPr/>
                      <p:nvPr/>
                    </p:nvPicPr>
                    <p:blipFill>
                      <a:blip r:embed="rId3"/>
                      <a:stretch>
                        <a:fillRect/>
                      </a:stretch>
                    </p:blipFill>
                    <p:spPr>
                      <a:xfrm>
                        <a:off x="737870" y="5083175"/>
                        <a:ext cx="971550" cy="666750"/>
                      </a:xfrm>
                      <a:prstGeom prst="rect">
                        <a:avLst/>
                      </a:prstGeom>
                    </p:spPr>
                  </p:pic>
                </p:oleObj>
              </mc:Fallback>
            </mc:AlternateContent>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86155" y="341630"/>
            <a:ext cx="8308340" cy="398780"/>
          </a:xfrm>
          <a:prstGeom prst="rect">
            <a:avLst/>
          </a:prstGeom>
          <a:noFill/>
          <a:ln>
            <a:noFill/>
          </a:ln>
        </p:spPr>
        <p:txBody>
          <a:bodyPr wrap="square" rtlCol="0" anchor="t">
            <a:noAutofit/>
          </a:bodyPr>
          <a:lstStyle/>
          <a:p>
            <a:r>
              <a:rPr lang="zh-CN" altLang="en-US" sz="28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绩效奖金模块</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月度绩效奖金汇总表（奖金基数设定规则）</a:t>
            </a:r>
            <a:endPar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graphicFrame>
        <p:nvGraphicFramePr>
          <p:cNvPr id="6" name="表格 5"/>
          <p:cNvGraphicFramePr/>
          <p:nvPr/>
        </p:nvGraphicFramePr>
        <p:xfrm>
          <a:off x="712470" y="1193165"/>
          <a:ext cx="6915785" cy="4152900"/>
        </p:xfrm>
        <a:graphic>
          <a:graphicData uri="http://schemas.openxmlformats.org/drawingml/2006/table">
            <a:tbl>
              <a:tblPr firstRow="1" bandRow="1">
                <a:tableStyleId>{69012ECD-51FC-41F1-AA8D-1B2483CD663E}</a:tableStyleId>
              </a:tblPr>
              <a:tblGrid>
                <a:gridCol w="893445"/>
                <a:gridCol w="2493010"/>
                <a:gridCol w="998855"/>
                <a:gridCol w="1227455"/>
                <a:gridCol w="1303020"/>
              </a:tblGrid>
              <a:tr h="304800">
                <a:tc rowSpan="2">
                  <a:txBody>
                    <a:bodyPr/>
                    <a:p>
                      <a:pPr algn="ctr">
                        <a:buNone/>
                      </a:pPr>
                      <a:r>
                        <a:rPr lang="zh-CN" altLang="en-US" sz="1400"/>
                        <a:t>职等</a:t>
                      </a:r>
                      <a:endParaRPr lang="zh-CN" altLang="en-US" sz="1400"/>
                    </a:p>
                  </a:txBody>
                  <a:tcPr anchor="ctr" anchorCtr="0"/>
                </a:tc>
                <a:tc rowSpan="2">
                  <a:txBody>
                    <a:bodyPr/>
                    <a:p>
                      <a:pPr algn="ctr">
                        <a:buNone/>
                      </a:pPr>
                      <a:r>
                        <a:rPr lang="zh-CN" altLang="en-US" sz="1400"/>
                        <a:t>对应岗位（现行方案）</a:t>
                      </a:r>
                      <a:endParaRPr lang="zh-CN" altLang="en-US" sz="1400"/>
                    </a:p>
                  </a:txBody>
                  <a:tcPr anchor="ctr" anchorCtr="0"/>
                </a:tc>
                <a:tc gridSpan="3">
                  <a:txBody>
                    <a:bodyPr/>
                    <a:p>
                      <a:pPr algn="ctr">
                        <a:buNone/>
                      </a:pPr>
                      <a:r>
                        <a:rPr lang="zh-CN" altLang="en-US" sz="1400"/>
                        <a:t>绩效奖金基数</a:t>
                      </a:r>
                      <a:endParaRPr lang="zh-CN" altLang="en-US" sz="1400"/>
                    </a:p>
                  </a:txBody>
                  <a:tcPr anchor="ctr" anchorCtr="0"/>
                </a:tc>
                <a:tc hMerge="1">
                  <a:tcPr/>
                </a:tc>
                <a:tc hMerge="1">
                  <a:tcPr/>
                </a:tc>
              </a:tr>
              <a:tr h="518160">
                <a:tc vMerge="1">
                  <a:tcPr/>
                </a:tc>
                <a:tc vMerge="1">
                  <a:tcPr/>
                </a:tc>
                <a:tc>
                  <a:txBody>
                    <a:bodyPr/>
                    <a:p>
                      <a:pPr algn="ctr">
                        <a:buNone/>
                      </a:pPr>
                      <a:r>
                        <a:rPr lang="zh-CN" altLang="en-US" sz="1400"/>
                        <a:t>个人部分</a:t>
                      </a:r>
                      <a:endParaRPr lang="zh-CN" altLang="en-US" sz="1400"/>
                    </a:p>
                  </a:txBody>
                  <a:tcPr anchor="ctr" anchorCtr="0">
                    <a:solidFill>
                      <a:schemeClr val="accent1">
                        <a:lumMod val="60000"/>
                        <a:lumOff val="40000"/>
                      </a:schemeClr>
                    </a:solidFill>
                  </a:tcPr>
                </a:tc>
                <a:tc>
                  <a:txBody>
                    <a:bodyPr/>
                    <a:p>
                      <a:pPr algn="ctr">
                        <a:buNone/>
                      </a:pPr>
                      <a:r>
                        <a:rPr lang="zh-CN" altLang="en-US" sz="1400"/>
                        <a:t>公司部分</a:t>
                      </a:r>
                      <a:endParaRPr lang="zh-CN" altLang="en-US" sz="1400"/>
                    </a:p>
                  </a:txBody>
                  <a:tcPr anchor="ctr" anchorCtr="0">
                    <a:solidFill>
                      <a:schemeClr val="accent1">
                        <a:lumMod val="60000"/>
                        <a:lumOff val="40000"/>
                      </a:schemeClr>
                    </a:solidFill>
                  </a:tcPr>
                </a:tc>
                <a:tc>
                  <a:txBody>
                    <a:bodyPr/>
                    <a:p>
                      <a:pPr algn="ctr">
                        <a:buNone/>
                      </a:pPr>
                      <a:r>
                        <a:rPr lang="zh-CN" altLang="en-US" sz="1400"/>
                        <a:t>总基数=个人+公司</a:t>
                      </a:r>
                      <a:endParaRPr lang="zh-CN" altLang="en-US" sz="1400"/>
                    </a:p>
                  </a:txBody>
                  <a:tcPr anchor="ctr" anchorCtr="0">
                    <a:solidFill>
                      <a:schemeClr val="accent1">
                        <a:lumMod val="60000"/>
                        <a:lumOff val="40000"/>
                      </a:schemeClr>
                    </a:solidFill>
                  </a:tcPr>
                </a:tc>
              </a:tr>
              <a:tr h="290195">
                <a:tc rowSpan="3">
                  <a:txBody>
                    <a:bodyPr/>
                    <a:p>
                      <a:pPr algn="ctr">
                        <a:buNone/>
                      </a:pPr>
                      <a:r>
                        <a:rPr lang="zh-CN" altLang="en-US" sz="1200"/>
                        <a:t>M5</a:t>
                      </a:r>
                      <a:endParaRPr lang="zh-CN" altLang="en-US" sz="1200"/>
                    </a:p>
                  </a:txBody>
                  <a:tcPr anchor="ctr" anchorCtr="0"/>
                </a:tc>
                <a:tc>
                  <a:txBody>
                    <a:bodyPr/>
                    <a:p>
                      <a:pPr algn="ctr">
                        <a:buNone/>
                      </a:pPr>
                      <a:r>
                        <a:rPr lang="zh-CN" altLang="en-US" sz="1200"/>
                        <a:t>高级总监、高级总经理</a:t>
                      </a:r>
                      <a:endParaRPr lang="zh-CN" altLang="en-US" sz="1200"/>
                    </a:p>
                  </a:txBody>
                  <a:tcPr anchor="ctr" anchorCtr="0"/>
                </a:tc>
                <a:tc rowSpan="3">
                  <a:txBody>
                    <a:bodyPr/>
                    <a:p>
                      <a:pPr algn="ctr">
                        <a:buNone/>
                      </a:pPr>
                      <a:r>
                        <a:rPr lang="zh-CN" altLang="en-US" sz="1200"/>
                        <a:t>2000</a:t>
                      </a:r>
                      <a:endParaRPr lang="zh-CN" altLang="en-US" sz="1200"/>
                    </a:p>
                  </a:txBody>
                  <a:tcPr anchor="ctr" anchorCtr="0"/>
                </a:tc>
                <a:tc rowSpan="3">
                  <a:txBody>
                    <a:bodyPr/>
                    <a:p>
                      <a:pPr algn="ctr">
                        <a:buNone/>
                      </a:pPr>
                      <a:r>
                        <a:rPr lang="zh-CN" altLang="en-US" sz="1200"/>
                        <a:t>3000</a:t>
                      </a:r>
                      <a:endParaRPr lang="zh-CN" altLang="en-US" sz="1200"/>
                    </a:p>
                  </a:txBody>
                  <a:tcPr anchor="ctr" anchorCtr="0"/>
                </a:tc>
                <a:tc rowSpan="3">
                  <a:txBody>
                    <a:bodyPr/>
                    <a:p>
                      <a:pPr algn="ctr">
                        <a:buNone/>
                      </a:pPr>
                      <a:r>
                        <a:rPr lang="zh-CN" altLang="en-US" sz="1200"/>
                        <a:t>5000</a:t>
                      </a:r>
                      <a:endParaRPr lang="zh-CN" altLang="en-US" sz="1200"/>
                    </a:p>
                  </a:txBody>
                  <a:tcPr anchor="ctr" anchorCtr="0"/>
                </a:tc>
              </a:tr>
              <a:tr h="303530">
                <a:tc vMerge="1">
                  <a:tcPr/>
                </a:tc>
                <a:tc>
                  <a:txBody>
                    <a:bodyPr/>
                    <a:p>
                      <a:pPr algn="ctr">
                        <a:buNone/>
                      </a:pPr>
                      <a:r>
                        <a:rPr lang="zh-CN" altLang="en-US" sz="1200"/>
                        <a:t>总监、总经理</a:t>
                      </a:r>
                      <a:endParaRPr lang="zh-CN" altLang="en-US" sz="1200"/>
                    </a:p>
                  </a:txBody>
                  <a:tcPr anchor="ctr" anchorCtr="0"/>
                </a:tc>
                <a:tc vMerge="1">
                  <a:tcPr/>
                </a:tc>
                <a:tc vMerge="1">
                  <a:tcPr/>
                </a:tc>
                <a:tc vMerge="1">
                  <a:tcPr/>
                </a:tc>
              </a:tr>
              <a:tr h="304165">
                <a:tc vMerge="1">
                  <a:tcPr/>
                </a:tc>
                <a:tc>
                  <a:txBody>
                    <a:bodyPr/>
                    <a:p>
                      <a:pPr algn="ctr">
                        <a:buNone/>
                      </a:pPr>
                      <a:r>
                        <a:rPr lang="zh-CN" altLang="en-US" sz="1200"/>
                        <a:t>副总监、副总经理</a:t>
                      </a:r>
                      <a:endParaRPr lang="zh-CN" altLang="en-US" sz="1200"/>
                    </a:p>
                  </a:txBody>
                  <a:tcPr anchor="ctr" anchorCtr="0"/>
                </a:tc>
                <a:tc vMerge="1">
                  <a:tcPr/>
                </a:tc>
                <a:tc vMerge="1">
                  <a:tcPr/>
                </a:tc>
                <a:tc vMerge="1">
                  <a:tcPr/>
                </a:tc>
              </a:tr>
              <a:tr h="304165">
                <a:tc>
                  <a:txBody>
                    <a:bodyPr/>
                    <a:p>
                      <a:pPr algn="ctr">
                        <a:buNone/>
                      </a:pPr>
                      <a:r>
                        <a:rPr lang="zh-CN" altLang="en-US" sz="1200"/>
                        <a:t>M4</a:t>
                      </a:r>
                      <a:endParaRPr lang="zh-CN" altLang="en-US" sz="1200"/>
                    </a:p>
                  </a:txBody>
                  <a:tcPr anchor="ctr" anchorCtr="0"/>
                </a:tc>
                <a:tc>
                  <a:txBody>
                    <a:bodyPr/>
                    <a:p>
                      <a:pPr algn="ctr">
                        <a:buNone/>
                      </a:pPr>
                      <a:r>
                        <a:rPr lang="zh-CN" altLang="en-US" sz="1200"/>
                        <a:t>高级经理</a:t>
                      </a:r>
                      <a:endParaRPr lang="zh-CN" altLang="en-US" sz="1200"/>
                    </a:p>
                  </a:txBody>
                  <a:tcPr anchor="ctr" anchorCtr="0"/>
                </a:tc>
                <a:tc>
                  <a:txBody>
                    <a:bodyPr/>
                    <a:p>
                      <a:pPr algn="ctr">
                        <a:buNone/>
                      </a:pPr>
                      <a:r>
                        <a:rPr lang="zh-CN" altLang="en-US" sz="1200"/>
                        <a:t>1500</a:t>
                      </a:r>
                      <a:endParaRPr lang="zh-CN" altLang="en-US" sz="1200"/>
                    </a:p>
                  </a:txBody>
                  <a:tcPr anchor="ctr" anchorCtr="0"/>
                </a:tc>
                <a:tc>
                  <a:txBody>
                    <a:bodyPr/>
                    <a:p>
                      <a:pPr algn="ctr">
                        <a:buNone/>
                      </a:pPr>
                      <a:r>
                        <a:rPr lang="zh-CN" altLang="en-US" sz="1200"/>
                        <a:t>2250</a:t>
                      </a:r>
                      <a:endParaRPr lang="zh-CN" altLang="en-US" sz="1200"/>
                    </a:p>
                  </a:txBody>
                  <a:tcPr anchor="ctr" anchorCtr="0"/>
                </a:tc>
                <a:tc>
                  <a:txBody>
                    <a:bodyPr/>
                    <a:p>
                      <a:pPr algn="ctr">
                        <a:buNone/>
                      </a:pPr>
                      <a:r>
                        <a:rPr lang="zh-CN" altLang="en-US" sz="1200"/>
                        <a:t>3750</a:t>
                      </a:r>
                      <a:endParaRPr lang="zh-CN" altLang="en-US" sz="1200"/>
                    </a:p>
                  </a:txBody>
                  <a:tcPr anchor="ctr" anchorCtr="0"/>
                </a:tc>
              </a:tr>
              <a:tr h="304165">
                <a:tc>
                  <a:txBody>
                    <a:bodyPr/>
                    <a:p>
                      <a:pPr algn="ctr">
                        <a:buNone/>
                      </a:pPr>
                      <a:r>
                        <a:rPr lang="zh-CN" altLang="en-US" sz="1200"/>
                        <a:t>M3</a:t>
                      </a:r>
                      <a:endParaRPr lang="zh-CN" altLang="en-US" sz="1200"/>
                    </a:p>
                  </a:txBody>
                  <a:tcPr anchor="ctr" anchorCtr="0"/>
                </a:tc>
                <a:tc>
                  <a:txBody>
                    <a:bodyPr/>
                    <a:p>
                      <a:pPr algn="ctr">
                        <a:buNone/>
                      </a:pPr>
                      <a:r>
                        <a:rPr lang="zh-CN" altLang="en-US" sz="1200"/>
                        <a:t>经理</a:t>
                      </a:r>
                      <a:endParaRPr lang="zh-CN" altLang="en-US" sz="1200"/>
                    </a:p>
                  </a:txBody>
                  <a:tcPr anchor="ctr" anchorCtr="0"/>
                </a:tc>
                <a:tc rowSpan="2">
                  <a:txBody>
                    <a:bodyPr/>
                    <a:p>
                      <a:pPr algn="ctr">
                        <a:buNone/>
                      </a:pPr>
                      <a:r>
                        <a:rPr lang="zh-CN" altLang="en-US" sz="1200"/>
                        <a:t>1000</a:t>
                      </a:r>
                      <a:endParaRPr lang="zh-CN" altLang="en-US" sz="1200"/>
                    </a:p>
                  </a:txBody>
                  <a:tcPr anchor="ctr" anchorCtr="0"/>
                </a:tc>
                <a:tc rowSpan="2">
                  <a:txBody>
                    <a:bodyPr/>
                    <a:p>
                      <a:pPr algn="ctr">
                        <a:buNone/>
                      </a:pPr>
                      <a:r>
                        <a:rPr lang="zh-CN" altLang="en-US" sz="1200"/>
                        <a:t>1500</a:t>
                      </a:r>
                      <a:endParaRPr lang="zh-CN" altLang="en-US" sz="1200"/>
                    </a:p>
                  </a:txBody>
                  <a:tcPr anchor="ctr" anchorCtr="0"/>
                </a:tc>
                <a:tc rowSpan="2">
                  <a:txBody>
                    <a:bodyPr/>
                    <a:p>
                      <a:pPr algn="ctr">
                        <a:buNone/>
                      </a:pPr>
                      <a:r>
                        <a:rPr lang="zh-CN" altLang="en-US" sz="1200"/>
                        <a:t>2500</a:t>
                      </a:r>
                      <a:endParaRPr lang="zh-CN" altLang="en-US" sz="1200"/>
                    </a:p>
                  </a:txBody>
                  <a:tcPr anchor="ctr" anchorCtr="0"/>
                </a:tc>
              </a:tr>
              <a:tr h="304165">
                <a:tc>
                  <a:txBody>
                    <a:bodyPr/>
                    <a:p>
                      <a:pPr algn="ctr">
                        <a:buNone/>
                      </a:pPr>
                      <a:r>
                        <a:rPr lang="zh-CN" altLang="en-US" sz="1200"/>
                        <a:t>M2</a:t>
                      </a:r>
                      <a:endParaRPr lang="zh-CN" altLang="en-US" sz="1200"/>
                    </a:p>
                  </a:txBody>
                  <a:tcPr anchor="ctr" anchorCtr="0"/>
                </a:tc>
                <a:tc>
                  <a:txBody>
                    <a:bodyPr/>
                    <a:p>
                      <a:pPr algn="ctr">
                        <a:buNone/>
                      </a:pPr>
                      <a:r>
                        <a:rPr lang="zh-CN" altLang="en-US" sz="1200"/>
                        <a:t>副经理</a:t>
                      </a:r>
                      <a:endParaRPr lang="zh-CN" altLang="en-US" sz="1200"/>
                    </a:p>
                  </a:txBody>
                  <a:tcPr anchor="ctr" anchorCtr="0"/>
                </a:tc>
                <a:tc vMerge="1">
                  <a:tcPr anchor="ctr" anchorCtr="0"/>
                </a:tc>
                <a:tc vMerge="1">
                  <a:tcPr anchor="ctr" anchorCtr="0"/>
                </a:tc>
                <a:tc vMerge="1">
                  <a:tcPr anchor="ctr" anchorCtr="0"/>
                </a:tc>
              </a:tr>
              <a:tr h="304165">
                <a:tc>
                  <a:txBody>
                    <a:bodyPr/>
                    <a:p>
                      <a:pPr algn="ctr">
                        <a:buNone/>
                      </a:pPr>
                      <a:r>
                        <a:rPr lang="zh-CN" altLang="en-US" sz="1200"/>
                        <a:t>M1</a:t>
                      </a:r>
                      <a:endParaRPr lang="zh-CN" altLang="en-US" sz="1200"/>
                    </a:p>
                  </a:txBody>
                  <a:tcPr anchor="ctr" anchorCtr="0"/>
                </a:tc>
                <a:tc>
                  <a:txBody>
                    <a:bodyPr/>
                    <a:p>
                      <a:pPr algn="ctr">
                        <a:buNone/>
                      </a:pPr>
                      <a:r>
                        <a:rPr lang="zh-CN" altLang="en-US" sz="1200"/>
                        <a:t>主管</a:t>
                      </a:r>
                      <a:endParaRPr lang="zh-CN" altLang="en-US" sz="1200"/>
                    </a:p>
                  </a:txBody>
                  <a:tcPr anchor="ctr" anchorCtr="0"/>
                </a:tc>
                <a:tc rowSpan="2">
                  <a:txBody>
                    <a:bodyPr/>
                    <a:p>
                      <a:pPr algn="ctr">
                        <a:buNone/>
                      </a:pPr>
                      <a:r>
                        <a:rPr lang="zh-CN" altLang="en-US" sz="1200"/>
                        <a:t>700</a:t>
                      </a:r>
                      <a:endParaRPr lang="zh-CN" altLang="en-US" sz="1200"/>
                    </a:p>
                  </a:txBody>
                  <a:tcPr anchor="ctr" anchorCtr="0"/>
                </a:tc>
                <a:tc rowSpan="2">
                  <a:txBody>
                    <a:bodyPr/>
                    <a:p>
                      <a:pPr algn="ctr">
                        <a:buNone/>
                      </a:pPr>
                      <a:r>
                        <a:rPr lang="zh-CN" altLang="en-US" sz="1200"/>
                        <a:t>1050</a:t>
                      </a:r>
                      <a:endParaRPr lang="zh-CN" altLang="en-US" sz="1200"/>
                    </a:p>
                  </a:txBody>
                  <a:tcPr anchor="ctr" anchorCtr="0"/>
                </a:tc>
                <a:tc rowSpan="2">
                  <a:txBody>
                    <a:bodyPr/>
                    <a:p>
                      <a:pPr algn="ctr">
                        <a:buNone/>
                      </a:pPr>
                      <a:r>
                        <a:rPr lang="zh-CN" altLang="en-US" sz="1200"/>
                        <a:t>1750</a:t>
                      </a:r>
                      <a:endParaRPr lang="zh-CN" altLang="en-US" sz="1200"/>
                    </a:p>
                  </a:txBody>
                  <a:tcPr anchor="ctr" anchorCtr="0"/>
                </a:tc>
              </a:tr>
              <a:tr h="302895">
                <a:tc>
                  <a:txBody>
                    <a:bodyPr/>
                    <a:p>
                      <a:pPr algn="ctr">
                        <a:buNone/>
                      </a:pPr>
                      <a:r>
                        <a:rPr lang="zh-CN" altLang="en-US" sz="1200"/>
                        <a:t>P3</a:t>
                      </a:r>
                      <a:endParaRPr lang="zh-CN" altLang="en-US" sz="1200"/>
                    </a:p>
                  </a:txBody>
                  <a:tcPr anchor="ctr" anchorCtr="0"/>
                </a:tc>
                <a:tc>
                  <a:txBody>
                    <a:bodyPr/>
                    <a:p>
                      <a:pPr algn="ctr">
                        <a:buNone/>
                      </a:pPr>
                      <a:r>
                        <a:rPr lang="zh-CN" altLang="en-US" sz="1200"/>
                        <a:t>高级工程师\高级专员</a:t>
                      </a:r>
                      <a:endParaRPr lang="zh-CN" altLang="en-US" sz="1200"/>
                    </a:p>
                  </a:txBody>
                  <a:tcPr anchor="ctr" anchorCtr="0"/>
                </a:tc>
                <a:tc vMerge="1">
                  <a:tcPr anchor="ctr" anchorCtr="0"/>
                </a:tc>
                <a:tc vMerge="1">
                  <a:tcPr anchor="ctr" anchorCtr="0"/>
                </a:tc>
                <a:tc vMerge="1">
                  <a:tcPr anchor="ctr" anchorCtr="0"/>
                </a:tc>
              </a:tr>
              <a:tr h="304165">
                <a:tc>
                  <a:txBody>
                    <a:bodyPr/>
                    <a:p>
                      <a:pPr algn="ctr">
                        <a:buNone/>
                      </a:pPr>
                      <a:r>
                        <a:rPr lang="zh-CN" altLang="en-US" sz="1200"/>
                        <a:t>P2</a:t>
                      </a:r>
                      <a:endParaRPr lang="zh-CN" altLang="en-US" sz="1200"/>
                    </a:p>
                  </a:txBody>
                  <a:tcPr anchor="ctr" anchorCtr="0"/>
                </a:tc>
                <a:tc>
                  <a:txBody>
                    <a:bodyPr/>
                    <a:p>
                      <a:pPr algn="ctr">
                        <a:buNone/>
                      </a:pPr>
                      <a:r>
                        <a:rPr lang="zh-CN" altLang="en-US" sz="1200"/>
                        <a:t>工程师、专员</a:t>
                      </a:r>
                      <a:endParaRPr lang="zh-CN" altLang="en-US" sz="1200"/>
                    </a:p>
                  </a:txBody>
                  <a:tcPr anchor="ctr" anchorCtr="0"/>
                </a:tc>
                <a:tc rowSpan="2">
                  <a:txBody>
                    <a:bodyPr/>
                    <a:p>
                      <a:pPr algn="ctr">
                        <a:buNone/>
                      </a:pPr>
                      <a:r>
                        <a:rPr lang="zh-CN" altLang="en-US" sz="1200"/>
                        <a:t>600</a:t>
                      </a:r>
                      <a:endParaRPr lang="zh-CN" altLang="en-US" sz="1200"/>
                    </a:p>
                  </a:txBody>
                  <a:tcPr anchor="ctr" anchorCtr="0"/>
                </a:tc>
                <a:tc rowSpan="2">
                  <a:txBody>
                    <a:bodyPr/>
                    <a:p>
                      <a:pPr algn="ctr">
                        <a:buNone/>
                      </a:pPr>
                      <a:r>
                        <a:rPr lang="zh-CN" altLang="en-US" sz="1200"/>
                        <a:t>900</a:t>
                      </a:r>
                      <a:endParaRPr lang="zh-CN" altLang="en-US" sz="1200"/>
                    </a:p>
                  </a:txBody>
                  <a:tcPr anchor="ctr" anchorCtr="0"/>
                </a:tc>
                <a:tc rowSpan="2">
                  <a:txBody>
                    <a:bodyPr/>
                    <a:p>
                      <a:pPr algn="ctr">
                        <a:buNone/>
                      </a:pPr>
                      <a:r>
                        <a:rPr lang="zh-CN" altLang="en-US" sz="1200"/>
                        <a:t>1500</a:t>
                      </a:r>
                      <a:endParaRPr lang="zh-CN" altLang="en-US" sz="1200"/>
                    </a:p>
                  </a:txBody>
                  <a:tcPr anchor="ctr" anchorCtr="0"/>
                </a:tc>
              </a:tr>
              <a:tr h="304165">
                <a:tc>
                  <a:txBody>
                    <a:bodyPr/>
                    <a:p>
                      <a:pPr algn="ctr">
                        <a:buNone/>
                      </a:pPr>
                      <a:r>
                        <a:rPr lang="zh-CN" altLang="en-US" sz="1200"/>
                        <a:t>P1</a:t>
                      </a:r>
                      <a:endParaRPr lang="zh-CN" altLang="en-US" sz="1200"/>
                    </a:p>
                  </a:txBody>
                  <a:tcPr anchor="ctr" anchorCtr="0"/>
                </a:tc>
                <a:tc>
                  <a:txBody>
                    <a:bodyPr/>
                    <a:p>
                      <a:pPr algn="ctr">
                        <a:buNone/>
                      </a:pPr>
                      <a:r>
                        <a:rPr lang="zh-CN" altLang="en-US" sz="1200"/>
                        <a:t>助理工程师、助理专员</a:t>
                      </a:r>
                      <a:endParaRPr lang="zh-CN" altLang="en-US" sz="1200"/>
                    </a:p>
                  </a:txBody>
                  <a:tcPr anchor="ctr" anchorCtr="0"/>
                </a:tc>
                <a:tc vMerge="1">
                  <a:tcPr anchor="ctr" anchorCtr="0"/>
                </a:tc>
                <a:tc vMerge="1">
                  <a:tcPr anchor="ctr" anchorCtr="0"/>
                </a:tc>
                <a:tc vMerge="1">
                  <a:tcPr anchor="ctr" anchorCtr="0"/>
                </a:tc>
              </a:tr>
              <a:tr h="304165">
                <a:tc>
                  <a:txBody>
                    <a:bodyPr/>
                    <a:p>
                      <a:pPr algn="ctr">
                        <a:buNone/>
                      </a:pPr>
                      <a:r>
                        <a:rPr lang="zh-CN" altLang="en-US" sz="1200"/>
                        <a:t>02-O6</a:t>
                      </a:r>
                      <a:endParaRPr lang="zh-CN" altLang="en-US" sz="1200"/>
                    </a:p>
                  </a:txBody>
                  <a:tcPr anchor="ctr" anchorCtr="0"/>
                </a:tc>
                <a:tc>
                  <a:txBody>
                    <a:bodyPr/>
                    <a:p>
                      <a:pPr algn="ctr">
                        <a:buNone/>
                      </a:pPr>
                      <a:r>
                        <a:rPr lang="zh-CN" altLang="en-US" sz="1200"/>
                        <a:t>领班、组长</a:t>
                      </a:r>
                      <a:endParaRPr lang="zh-CN" altLang="en-US" sz="1200"/>
                    </a:p>
                  </a:txBody>
                  <a:tcPr anchor="ctr" anchorCtr="0"/>
                </a:tc>
                <a:tc>
                  <a:txBody>
                    <a:bodyPr/>
                    <a:p>
                      <a:pPr algn="ctr">
                        <a:buNone/>
                      </a:pPr>
                      <a:r>
                        <a:rPr lang="zh-CN" altLang="en-US" sz="1200"/>
                        <a:t>400</a:t>
                      </a:r>
                      <a:endParaRPr lang="zh-CN" altLang="en-US" sz="1200"/>
                    </a:p>
                  </a:txBody>
                  <a:tcPr anchor="ctr" anchorCtr="0"/>
                </a:tc>
                <a:tc>
                  <a:txBody>
                    <a:bodyPr/>
                    <a:p>
                      <a:pPr algn="ctr">
                        <a:buNone/>
                      </a:pPr>
                      <a:r>
                        <a:rPr lang="zh-CN" altLang="en-US" sz="1200"/>
                        <a:t>600</a:t>
                      </a:r>
                      <a:endParaRPr lang="zh-CN" altLang="en-US" sz="1200"/>
                    </a:p>
                  </a:txBody>
                  <a:tcPr anchor="ctr" anchorCtr="0"/>
                </a:tc>
                <a:tc>
                  <a:txBody>
                    <a:bodyPr/>
                    <a:p>
                      <a:pPr algn="ctr">
                        <a:buNone/>
                      </a:pPr>
                      <a:r>
                        <a:rPr lang="zh-CN" altLang="en-US" sz="1200"/>
                        <a:t>1000</a:t>
                      </a:r>
                      <a:endParaRPr lang="zh-CN" altLang="en-US" sz="1200"/>
                    </a:p>
                  </a:txBody>
                  <a:tcPr anchor="ctr" anchorCtr="0"/>
                </a:tc>
              </a:tr>
            </a:tbl>
          </a:graphicData>
        </a:graphic>
      </p:graphicFrame>
      <p:sp>
        <p:nvSpPr>
          <p:cNvPr id="11" name="文本框 10"/>
          <p:cNvSpPr txBox="1"/>
          <p:nvPr/>
        </p:nvSpPr>
        <p:spPr>
          <a:xfrm>
            <a:off x="7833995" y="3027045"/>
            <a:ext cx="3534410" cy="2091690"/>
          </a:xfrm>
          <a:prstGeom prst="rect">
            <a:avLst/>
          </a:prstGeom>
          <a:noFill/>
        </p:spPr>
        <p:txBody>
          <a:bodyPr wrap="square" rtlCol="0">
            <a:spAutoFit/>
          </a:bodyPr>
          <a:p>
            <a:r>
              <a:rPr lang="zh-CN" altLang="en-US"/>
              <a:t>职等：</a:t>
            </a:r>
            <a:r>
              <a:rPr lang="zh-CN" altLang="en-US" sz="1400"/>
              <a:t>来自华一人事系统</a:t>
            </a:r>
            <a:r>
              <a:rPr lang="en-US" altLang="zh-CN" sz="1400"/>
              <a:t>“</a:t>
            </a:r>
            <a:r>
              <a:rPr lang="zh-CN" altLang="en-US" sz="1400"/>
              <a:t>职等</a:t>
            </a:r>
            <a:r>
              <a:rPr lang="en-US" altLang="zh-CN" sz="1400"/>
              <a:t>”</a:t>
            </a:r>
            <a:endParaRPr lang="en-US" altLang="zh-CN" sz="1400"/>
          </a:p>
          <a:p>
            <a:r>
              <a:rPr lang="zh-CN" altLang="en-US"/>
              <a:t>匹配原则：</a:t>
            </a:r>
            <a:r>
              <a:rPr lang="zh-CN" altLang="en-US" sz="1600"/>
              <a:t>工号</a:t>
            </a:r>
            <a:r>
              <a:rPr lang="en-US" altLang="zh-CN" sz="1600"/>
              <a:t>&amp;</a:t>
            </a:r>
            <a:r>
              <a:rPr lang="zh-CN" altLang="en-US" sz="1600"/>
              <a:t>职等</a:t>
            </a:r>
            <a:endParaRPr lang="zh-CN" altLang="en-US"/>
          </a:p>
          <a:p>
            <a:r>
              <a:rPr lang="zh-CN" altLang="en-US" b="1">
                <a:solidFill>
                  <a:srgbClr val="FF0000"/>
                </a:solidFill>
              </a:rPr>
              <a:t>问题点：</a:t>
            </a:r>
            <a:r>
              <a:rPr lang="zh-CN" altLang="en-US" sz="1400"/>
              <a:t>存在个别人员的职能不正确，由部门根据</a:t>
            </a:r>
            <a:r>
              <a:rPr lang="en-US" altLang="zh-CN" sz="1400">
                <a:solidFill>
                  <a:srgbClr val="FF0000"/>
                </a:solidFill>
              </a:rPr>
              <a:t>”</a:t>
            </a:r>
            <a:r>
              <a:rPr lang="zh-CN" altLang="en-US" sz="1400">
                <a:solidFill>
                  <a:srgbClr val="FF0000"/>
                </a:solidFill>
              </a:rPr>
              <a:t>用户绩效</a:t>
            </a:r>
            <a:r>
              <a:rPr lang="en-US" altLang="zh-CN" sz="1400">
                <a:solidFill>
                  <a:srgbClr val="FF0000"/>
                </a:solidFill>
              </a:rPr>
              <a:t>”/”</a:t>
            </a:r>
            <a:r>
              <a:rPr lang="zh-CN" altLang="en-US" sz="1400">
                <a:solidFill>
                  <a:srgbClr val="FF0000"/>
                </a:solidFill>
              </a:rPr>
              <a:t>奖金汇总表</a:t>
            </a:r>
            <a:r>
              <a:rPr lang="en-US" altLang="zh-CN" sz="1400">
                <a:solidFill>
                  <a:srgbClr val="FF0000"/>
                </a:solidFill>
              </a:rPr>
              <a:t>”</a:t>
            </a:r>
            <a:r>
              <a:rPr lang="zh-CN" altLang="en-US" sz="1400"/>
              <a:t>显示的职等</a:t>
            </a:r>
            <a:r>
              <a:rPr lang="en-US" altLang="zh-CN" sz="1400"/>
              <a:t>&amp;</a:t>
            </a:r>
            <a:r>
              <a:rPr lang="zh-CN" altLang="en-US" sz="1400"/>
              <a:t>基数核对是否正确，</a:t>
            </a:r>
            <a:r>
              <a:rPr lang="zh-CN" altLang="en-US" sz="1400">
                <a:solidFill>
                  <a:srgbClr val="FF0000"/>
                </a:solidFill>
              </a:rPr>
              <a:t>错误的需自行找各厂区</a:t>
            </a:r>
            <a:r>
              <a:rPr lang="en-US" altLang="zh-CN" sz="1400">
                <a:solidFill>
                  <a:srgbClr val="FF0000"/>
                </a:solidFill>
              </a:rPr>
              <a:t>HR</a:t>
            </a:r>
            <a:r>
              <a:rPr lang="zh-CN" altLang="en-US" sz="1400">
                <a:solidFill>
                  <a:srgbClr val="FF0000"/>
                </a:solidFill>
              </a:rPr>
              <a:t>修改。</a:t>
            </a:r>
            <a:endParaRPr lang="zh-CN" altLang="en-US">
              <a:solidFill>
                <a:srgbClr val="FF0000"/>
              </a:solidFill>
            </a:endParaRPr>
          </a:p>
          <a:p>
            <a:r>
              <a:rPr lang="zh-CN" altLang="en-US">
                <a:solidFill>
                  <a:srgbClr val="FF0000"/>
                </a:solidFill>
              </a:rPr>
              <a:t>其他</a:t>
            </a:r>
            <a:r>
              <a:rPr lang="zh-CN" altLang="en-US"/>
              <a:t>：无法</a:t>
            </a:r>
            <a:r>
              <a:rPr lang="zh-CN" altLang="en-US" sz="1600"/>
              <a:t>申请特殊基数，系统无法配置</a:t>
            </a:r>
            <a:endParaRPr lang="zh-CN" altLang="en-US" sz="1600"/>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701165"/>
            <a:ext cx="12216130" cy="237617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9480550" y="908685"/>
            <a:ext cx="273621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21" name="矩形 259"/>
          <p:cNvSpPr>
            <a:spLocks noChangeArrowheads="1"/>
          </p:cNvSpPr>
          <p:nvPr/>
        </p:nvSpPr>
        <p:spPr bwMode="auto">
          <a:xfrm>
            <a:off x="1164590" y="2600008"/>
            <a:ext cx="9566910" cy="7385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lgn="ctr">
              <a:buNone/>
            </a:pPr>
            <a:r>
              <a:rPr lang="zh-CN" altLang="en-US" sz="4800" b="1" dirty="0" smtClean="0">
                <a:solidFill>
                  <a:schemeClr val="bg1"/>
                </a:solidFill>
                <a:cs typeface="Arial" panose="020B0604020202020204" pitchFamily="34" charset="0"/>
                <a:sym typeface="+mn-ea"/>
              </a:rPr>
              <a:t>系统线上操作指引</a:t>
            </a:r>
            <a:endParaRPr lang="zh-CN" altLang="en-US" sz="4800" b="1" dirty="0">
              <a:solidFill>
                <a:schemeClr val="bg1"/>
              </a:solidFill>
              <a:cs typeface="Arial" panose="020B0604020202020204" pitchFamily="34" charset="0"/>
              <a:sym typeface="+mn-ea"/>
            </a:endParaRPr>
          </a:p>
        </p:txBody>
      </p:sp>
      <p:sp>
        <p:nvSpPr>
          <p:cNvPr id="18" name="Rectangle 2"/>
          <p:cNvSpPr>
            <a:spLocks noChangeArrowheads="1"/>
          </p:cNvSpPr>
          <p:nvPr/>
        </p:nvSpPr>
        <p:spPr bwMode="auto">
          <a:xfrm>
            <a:off x="6429375" y="6237605"/>
            <a:ext cx="5787390" cy="504190"/>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3" name="文本框 2"/>
          <p:cNvSpPr txBox="1"/>
          <p:nvPr/>
        </p:nvSpPr>
        <p:spPr>
          <a:xfrm>
            <a:off x="484505" y="1817370"/>
            <a:ext cx="2105025" cy="583565"/>
          </a:xfrm>
          <a:prstGeom prst="rect">
            <a:avLst/>
          </a:prstGeom>
          <a:noFill/>
        </p:spPr>
        <p:txBody>
          <a:bodyPr wrap="square" rtlCol="0">
            <a:spAutoFit/>
          </a:bodyPr>
          <a:p>
            <a:r>
              <a:rPr lang="en-US" altLang="zh-CN" sz="3200" b="1" dirty="0" smtClean="0">
                <a:solidFill>
                  <a:schemeClr val="bg1"/>
                </a:solidFill>
                <a:latin typeface="+mj-ea"/>
                <a:ea typeface="+mj-ea"/>
                <a:cs typeface="Arial" panose="020B0604020202020204" pitchFamily="34" charset="0"/>
                <a:sym typeface="+mn-ea"/>
              </a:rPr>
              <a:t>PART 2</a:t>
            </a:r>
            <a:endParaRPr lang="en-US" altLang="zh-CN" sz="3200" b="1" dirty="0" smtClean="0">
              <a:solidFill>
                <a:schemeClr val="bg1"/>
              </a:solidFill>
              <a:latin typeface="+mj-ea"/>
              <a:ea typeface="+mj-ea"/>
              <a:cs typeface="Arial" panose="020B0604020202020204" pitchFamily="34" charset="0"/>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1"/>
                                        </p:tgtEl>
                                        <p:attrNameLst>
                                          <p:attrName>ppt_y</p:attrName>
                                        </p:attrNameLst>
                                      </p:cBhvr>
                                      <p:tavLst>
                                        <p:tav tm="0">
                                          <p:val>
                                            <p:strVal val="#ppt_y"/>
                                          </p:val>
                                        </p:tav>
                                        <p:tav tm="100000">
                                          <p:val>
                                            <p:strVal val="#ppt_y"/>
                                          </p:val>
                                        </p:tav>
                                      </p:tavLst>
                                    </p:anim>
                                    <p:anim calcmode="lin" valueType="num">
                                      <p:cBhvr>
                                        <p:cTn id="9"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1"/>
                                        </p:tgtEl>
                                      </p:cBhvr>
                                    </p:animEffect>
                                  </p:childTnLst>
                                </p:cTn>
                              </p:par>
                            </p:childTnLst>
                          </p:cTn>
                        </p:par>
                        <p:par>
                          <p:cTn id="12" fill="hold">
                            <p:stCondLst>
                              <p:cond delay="85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21"/>
                                        </p:tgtEl>
                                      </p:cBhvr>
                                    </p:animEffect>
                                    <p:animScale>
                                      <p:cBhvr>
                                        <p:cTn id="15"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1" grpId="1"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9" name="矩形 8"/>
          <p:cNvSpPr/>
          <p:nvPr/>
        </p:nvSpPr>
        <p:spPr>
          <a:xfrm>
            <a:off x="1112520" y="349250"/>
            <a:ext cx="498221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系统操作指引</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指标库生成</a:t>
            </a:r>
            <a:endPar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502920" y="1202690"/>
            <a:ext cx="4006850" cy="368300"/>
          </a:xfrm>
          <a:prstGeom prst="rect">
            <a:avLst/>
          </a:prstGeom>
          <a:noFill/>
        </p:spPr>
        <p:txBody>
          <a:bodyPr wrap="square" rtlCol="0">
            <a:spAutoFit/>
          </a:bodyPr>
          <a:lstStyle/>
          <a:p>
            <a:r>
              <a:rPr lang="en-US" b="1">
                <a:solidFill>
                  <a:srgbClr val="FF3300"/>
                </a:solidFill>
                <a:latin typeface="+mn-ea"/>
                <a:cs typeface="+mn-ea"/>
              </a:rPr>
              <a:t>1</a:t>
            </a:r>
            <a:r>
              <a:rPr lang="zh-CN" altLang="en-US" b="1">
                <a:solidFill>
                  <a:srgbClr val="FF3300"/>
                </a:solidFill>
                <a:latin typeface="+mn-ea"/>
                <a:cs typeface="+mn-ea"/>
              </a:rPr>
              <a:t>、新增考核人员</a:t>
            </a:r>
            <a:r>
              <a:rPr lang="en-US" altLang="zh-CN" b="1">
                <a:solidFill>
                  <a:srgbClr val="FF3300"/>
                </a:solidFill>
                <a:latin typeface="+mn-ea"/>
                <a:cs typeface="+mn-ea"/>
              </a:rPr>
              <a:t>/</a:t>
            </a:r>
            <a:r>
              <a:rPr lang="zh-CN" altLang="zh-CN" b="1">
                <a:solidFill>
                  <a:srgbClr val="FF3300"/>
                </a:solidFill>
                <a:latin typeface="+mn-ea"/>
                <a:cs typeface="+mn-ea"/>
              </a:rPr>
              <a:t>考核项目调整</a:t>
            </a:r>
            <a:endParaRPr lang="zh-CN" altLang="zh-CN" b="1">
              <a:solidFill>
                <a:srgbClr val="FF3300"/>
              </a:solidFill>
              <a:latin typeface="+mn-ea"/>
              <a:cs typeface="+mn-ea"/>
            </a:endParaRPr>
          </a:p>
        </p:txBody>
      </p:sp>
      <p:sp>
        <p:nvSpPr>
          <p:cNvPr id="11" name="文本框 10"/>
          <p:cNvSpPr txBox="1"/>
          <p:nvPr/>
        </p:nvSpPr>
        <p:spPr>
          <a:xfrm>
            <a:off x="426720" y="1625600"/>
            <a:ext cx="7372350" cy="2353310"/>
          </a:xfrm>
          <a:prstGeom prst="rect">
            <a:avLst/>
          </a:prstGeom>
          <a:noFill/>
        </p:spPr>
        <p:txBody>
          <a:bodyPr wrap="square" rtlCol="0">
            <a:spAutoFit/>
          </a:bodyPr>
          <a:lstStyle/>
          <a:p>
            <a:pPr>
              <a:lnSpc>
                <a:spcPct val="150000"/>
              </a:lnSpc>
            </a:pPr>
            <a:r>
              <a:rPr lang="zh-CN" altLang="en-US" sz="1400" b="1"/>
              <a:t>（</a:t>
            </a:r>
            <a:r>
              <a:rPr lang="en-US" altLang="zh-CN" sz="1400" b="1"/>
              <a:t>1</a:t>
            </a:r>
            <a:r>
              <a:rPr lang="zh-CN" altLang="en-US" sz="1400" b="1"/>
              <a:t>）部门有相同考核表的</a:t>
            </a:r>
            <a:endParaRPr lang="zh-CN" altLang="en-US" sz="1400"/>
          </a:p>
          <a:p>
            <a:pPr>
              <a:lnSpc>
                <a:spcPct val="150000"/>
              </a:lnSpc>
            </a:pPr>
            <a:r>
              <a:rPr lang="zh-CN" altLang="en-US" sz="1400"/>
              <a:t>指标库中导出考核表</a:t>
            </a:r>
            <a:r>
              <a:rPr lang="en-US" altLang="zh-CN" sz="1400"/>
              <a:t>→</a:t>
            </a:r>
            <a:r>
              <a:rPr lang="zh-CN" altLang="en-US" sz="1400"/>
              <a:t>找到与此考核人员同样的考核表</a:t>
            </a:r>
            <a:r>
              <a:rPr lang="en-US" altLang="zh-CN" sz="1400"/>
              <a:t>→</a:t>
            </a:r>
            <a:r>
              <a:rPr lang="zh-CN" altLang="en-US" sz="1400"/>
              <a:t>替换考核人信息</a:t>
            </a:r>
            <a:endParaRPr lang="zh-CN" altLang="en-US" sz="1400"/>
          </a:p>
          <a:p>
            <a:pPr>
              <a:lnSpc>
                <a:spcPct val="150000"/>
              </a:lnSpc>
            </a:pPr>
            <a:r>
              <a:rPr lang="en-US" altLang="zh-CN" sz="1400"/>
              <a:t>→</a:t>
            </a:r>
            <a:r>
              <a:rPr lang="zh-CN" altLang="en-US" sz="1400"/>
              <a:t>单独导入</a:t>
            </a:r>
            <a:r>
              <a:rPr lang="en-US" altLang="zh-CN" sz="1400"/>
              <a:t>→</a:t>
            </a:r>
            <a:r>
              <a:rPr lang="zh-CN" altLang="en-US" sz="1400"/>
              <a:t>确认</a:t>
            </a:r>
            <a:endParaRPr lang="zh-CN" altLang="en-US" sz="1400"/>
          </a:p>
          <a:p>
            <a:pPr>
              <a:lnSpc>
                <a:spcPct val="150000"/>
              </a:lnSpc>
            </a:pPr>
            <a:r>
              <a:rPr lang="zh-CN" altLang="en-US" sz="1400" b="1"/>
              <a:t>（</a:t>
            </a:r>
            <a:r>
              <a:rPr lang="en-US" altLang="zh-CN" sz="1400" b="1"/>
              <a:t>2</a:t>
            </a:r>
            <a:r>
              <a:rPr lang="zh-CN" altLang="en-US" sz="1400" b="1"/>
              <a:t>）部门未有相同考核表的</a:t>
            </a:r>
            <a:endParaRPr lang="zh-CN" altLang="en-US" sz="1400"/>
          </a:p>
          <a:p>
            <a:pPr>
              <a:lnSpc>
                <a:spcPct val="150000"/>
              </a:lnSpc>
            </a:pPr>
            <a:r>
              <a:rPr lang="zh-CN" altLang="en-US" sz="1400">
                <a:sym typeface="+mn-ea"/>
              </a:rPr>
              <a:t>指标库中导出考核表模板</a:t>
            </a:r>
            <a:r>
              <a:rPr lang="en-US" altLang="zh-CN" sz="1400">
                <a:sym typeface="+mn-ea"/>
              </a:rPr>
              <a:t>→</a:t>
            </a:r>
            <a:r>
              <a:rPr lang="zh-CN" altLang="en-US" sz="1400">
                <a:sym typeface="+mn-ea"/>
              </a:rPr>
              <a:t>新建考核表</a:t>
            </a:r>
            <a:r>
              <a:rPr lang="en-US" altLang="zh-CN" sz="1400">
                <a:sym typeface="+mn-ea"/>
              </a:rPr>
              <a:t>→</a:t>
            </a:r>
            <a:r>
              <a:rPr lang="zh-CN" altLang="en-US" sz="1400">
                <a:sym typeface="+mn-ea"/>
              </a:rPr>
              <a:t>线下发给绩效组审核</a:t>
            </a:r>
            <a:endParaRPr lang="zh-CN" altLang="en-US" sz="1400">
              <a:sym typeface="+mn-ea"/>
            </a:endParaRPr>
          </a:p>
          <a:p>
            <a:pPr>
              <a:lnSpc>
                <a:spcPct val="150000"/>
              </a:lnSpc>
            </a:pPr>
            <a:r>
              <a:rPr lang="en-US" altLang="zh-CN" sz="1400">
                <a:sym typeface="+mn-ea"/>
              </a:rPr>
              <a:t>→</a:t>
            </a:r>
            <a:r>
              <a:rPr lang="zh-CN" altLang="en-US" sz="1400">
                <a:sym typeface="+mn-ea"/>
              </a:rPr>
              <a:t>单独导入</a:t>
            </a:r>
            <a:r>
              <a:rPr lang="en-US" altLang="zh-CN" sz="1400">
                <a:sym typeface="+mn-ea"/>
              </a:rPr>
              <a:t>→</a:t>
            </a:r>
            <a:r>
              <a:rPr lang="zh-CN" altLang="en-US" sz="1400">
                <a:sym typeface="+mn-ea"/>
              </a:rPr>
              <a:t>确认</a:t>
            </a:r>
            <a:endParaRPr lang="zh-CN" altLang="en-US" sz="1400">
              <a:sym typeface="+mn-ea"/>
            </a:endParaRPr>
          </a:p>
          <a:p>
            <a:pPr>
              <a:lnSpc>
                <a:spcPct val="150000"/>
              </a:lnSpc>
            </a:pPr>
            <a:r>
              <a:rPr lang="zh-CN" altLang="en-US" sz="1400">
                <a:sym typeface="+mn-ea"/>
              </a:rPr>
              <a:t>（</a:t>
            </a:r>
            <a:r>
              <a:rPr lang="en-US" altLang="zh-CN" sz="1400">
                <a:sym typeface="+mn-ea"/>
              </a:rPr>
              <a:t>3</a:t>
            </a:r>
            <a:r>
              <a:rPr lang="zh-CN" altLang="en-US" sz="1400">
                <a:sym typeface="+mn-ea"/>
              </a:rPr>
              <a:t>）当月考核项目调整时可在编辑中调整目标</a:t>
            </a:r>
            <a:r>
              <a:rPr lang="en-US" altLang="zh-CN" sz="1400">
                <a:sym typeface="+mn-ea"/>
              </a:rPr>
              <a:t>/</a:t>
            </a:r>
            <a:r>
              <a:rPr lang="zh-CN" altLang="zh-CN" sz="1400">
                <a:sym typeface="+mn-ea"/>
              </a:rPr>
              <a:t>指标内容（需经过审批后调整）</a:t>
            </a:r>
            <a:endParaRPr lang="zh-CN" altLang="en-US" sz="1400">
              <a:sym typeface="+mn-ea"/>
            </a:endParaRPr>
          </a:p>
        </p:txBody>
      </p:sp>
      <p:sp>
        <p:nvSpPr>
          <p:cNvPr id="12" name="文本框 11"/>
          <p:cNvSpPr txBox="1"/>
          <p:nvPr/>
        </p:nvSpPr>
        <p:spPr>
          <a:xfrm>
            <a:off x="502920" y="4044950"/>
            <a:ext cx="3137535" cy="368300"/>
          </a:xfrm>
          <a:prstGeom prst="rect">
            <a:avLst/>
          </a:prstGeom>
          <a:noFill/>
        </p:spPr>
        <p:txBody>
          <a:bodyPr wrap="square" rtlCol="0">
            <a:spAutoFit/>
          </a:bodyPr>
          <a:lstStyle/>
          <a:p>
            <a:r>
              <a:rPr lang="en-US" b="1">
                <a:solidFill>
                  <a:srgbClr val="FF3300"/>
                </a:solidFill>
                <a:latin typeface="+mn-ea"/>
                <a:cs typeface="+mn-ea"/>
              </a:rPr>
              <a:t>2</a:t>
            </a:r>
            <a:r>
              <a:rPr lang="zh-CN" altLang="en-US" b="1">
                <a:solidFill>
                  <a:srgbClr val="FF3300"/>
                </a:solidFill>
                <a:latin typeface="+mn-ea"/>
                <a:cs typeface="+mn-ea"/>
              </a:rPr>
              <a:t>、关闭当月不考核人员状态</a:t>
            </a:r>
            <a:endParaRPr lang="zh-CN" altLang="en-US" b="1">
              <a:solidFill>
                <a:srgbClr val="FF3300"/>
              </a:solidFill>
              <a:latin typeface="+mn-ea"/>
              <a:cs typeface="+mn-ea"/>
            </a:endParaRPr>
          </a:p>
        </p:txBody>
      </p:sp>
      <p:sp>
        <p:nvSpPr>
          <p:cNvPr id="13" name="文本框 12"/>
          <p:cNvSpPr txBox="1"/>
          <p:nvPr/>
        </p:nvSpPr>
        <p:spPr>
          <a:xfrm>
            <a:off x="426720" y="4413250"/>
            <a:ext cx="6264910" cy="1060450"/>
          </a:xfrm>
          <a:prstGeom prst="rect">
            <a:avLst/>
          </a:prstGeom>
          <a:noFill/>
        </p:spPr>
        <p:txBody>
          <a:bodyPr wrap="square" rtlCol="0">
            <a:spAutoFit/>
          </a:bodyPr>
          <a:lstStyle/>
          <a:p>
            <a:pPr>
              <a:lnSpc>
                <a:spcPct val="150000"/>
              </a:lnSpc>
            </a:pPr>
            <a:r>
              <a:rPr lang="zh-CN" altLang="en-US" sz="1400" b="1"/>
              <a:t>（</a:t>
            </a:r>
            <a:r>
              <a:rPr lang="en-US" altLang="zh-CN" sz="1400" b="1"/>
              <a:t>1</a:t>
            </a:r>
            <a:r>
              <a:rPr lang="zh-CN" altLang="en-US" sz="1400" b="1"/>
              <a:t>）缺勤</a:t>
            </a:r>
            <a:r>
              <a:rPr lang="en-US" altLang="zh-CN" sz="1400" b="1"/>
              <a:t>≥5</a:t>
            </a:r>
            <a:r>
              <a:rPr lang="zh-CN" altLang="en-US" sz="1400" b="1"/>
              <a:t>天、休长假、外派的等原因当月暂不进行考核的人员</a:t>
            </a:r>
            <a:endParaRPr lang="zh-CN" altLang="en-US" sz="1400"/>
          </a:p>
          <a:p>
            <a:pPr>
              <a:lnSpc>
                <a:spcPct val="150000"/>
              </a:lnSpc>
            </a:pPr>
            <a:r>
              <a:rPr lang="zh-CN" altLang="en-US" sz="1400"/>
              <a:t>指标库中选定此人</a:t>
            </a:r>
            <a:r>
              <a:rPr lang="en-US" altLang="zh-CN" sz="1400"/>
              <a:t>→</a:t>
            </a:r>
            <a:r>
              <a:rPr lang="zh-CN" altLang="en-US" sz="1400"/>
              <a:t>将状态按钮关闭</a:t>
            </a:r>
            <a:endParaRPr lang="zh-CN" altLang="en-US" sz="1400"/>
          </a:p>
          <a:p>
            <a:pPr>
              <a:lnSpc>
                <a:spcPct val="150000"/>
              </a:lnSpc>
            </a:pPr>
            <a:r>
              <a:rPr lang="zh-CN" altLang="en-US" sz="1400" b="1">
                <a:sym typeface="+mn-ea"/>
              </a:rPr>
              <a:t>（</a:t>
            </a:r>
            <a:r>
              <a:rPr lang="en-US" altLang="zh-CN" sz="1400" b="1">
                <a:sym typeface="+mn-ea"/>
              </a:rPr>
              <a:t>2</a:t>
            </a:r>
            <a:r>
              <a:rPr lang="zh-CN" altLang="en-US" sz="1400" b="1">
                <a:sym typeface="+mn-ea"/>
              </a:rPr>
              <a:t>）当下个周期又可以考核，将此员工状态按钮打开</a:t>
            </a:r>
            <a:endParaRPr lang="zh-CN" altLang="en-US" sz="1400" b="1">
              <a:sym typeface="+mn-ea"/>
            </a:endParaRPr>
          </a:p>
        </p:txBody>
      </p:sp>
      <p:pic>
        <p:nvPicPr>
          <p:cNvPr id="3" name="图片 2" descr="新增考核人员"/>
          <p:cNvPicPr>
            <a:picLocks noChangeAspect="1"/>
          </p:cNvPicPr>
          <p:nvPr/>
        </p:nvPicPr>
        <p:blipFill>
          <a:blip r:embed="rId2"/>
          <a:stretch>
            <a:fillRect/>
          </a:stretch>
        </p:blipFill>
        <p:spPr>
          <a:xfrm>
            <a:off x="6829425" y="1035685"/>
            <a:ext cx="4987925" cy="2220595"/>
          </a:xfrm>
          <a:prstGeom prst="rect">
            <a:avLst/>
          </a:prstGeom>
        </p:spPr>
      </p:pic>
      <p:pic>
        <p:nvPicPr>
          <p:cNvPr id="4" name="图片 3" descr="导入指标库"/>
          <p:cNvPicPr>
            <a:picLocks noChangeAspect="1"/>
          </p:cNvPicPr>
          <p:nvPr/>
        </p:nvPicPr>
        <p:blipFill>
          <a:blip r:embed="rId3"/>
          <a:stretch>
            <a:fillRect/>
          </a:stretch>
        </p:blipFill>
        <p:spPr>
          <a:xfrm>
            <a:off x="6884670" y="3664585"/>
            <a:ext cx="4659630" cy="2419985"/>
          </a:xfrm>
          <a:prstGeom prst="rect">
            <a:avLst/>
          </a:prstGeom>
        </p:spPr>
      </p:pic>
      <p:sp>
        <p:nvSpPr>
          <p:cNvPr id="6" name="文本框 5"/>
          <p:cNvSpPr txBox="1"/>
          <p:nvPr/>
        </p:nvSpPr>
        <p:spPr>
          <a:xfrm>
            <a:off x="350520" y="5808345"/>
            <a:ext cx="5564505" cy="521970"/>
          </a:xfrm>
          <a:prstGeom prst="rect">
            <a:avLst/>
          </a:prstGeom>
          <a:noFill/>
        </p:spPr>
        <p:txBody>
          <a:bodyPr wrap="square" rtlCol="0">
            <a:spAutoFit/>
          </a:bodyPr>
          <a:p>
            <a:r>
              <a:rPr lang="zh-CN" altLang="en-US" sz="1400" b="1">
                <a:solidFill>
                  <a:srgbClr val="FF0000"/>
                </a:solidFill>
                <a:latin typeface="宋体" panose="02010600030101010101" pitchFamily="2" charset="-122"/>
                <a:ea typeface="宋体" panose="02010600030101010101" pitchFamily="2" charset="-122"/>
                <a:cs typeface="宋体" panose="02010600030101010101" pitchFamily="2" charset="-122"/>
              </a:rPr>
              <a:t>注：</a:t>
            </a:r>
            <a:r>
              <a:rPr lang="zh-CN" altLang="en-US" sz="1400">
                <a:latin typeface="宋体" panose="02010600030101010101" pitchFamily="2" charset="-122"/>
                <a:ea typeface="宋体" panose="02010600030101010101" pitchFamily="2" charset="-122"/>
                <a:cs typeface="宋体" panose="02010600030101010101" pitchFamily="2" charset="-122"/>
              </a:rPr>
              <a:t>绩效组已根据</a:t>
            </a:r>
            <a:r>
              <a:rPr lang="en-US" altLang="zh-CN" sz="1400">
                <a:latin typeface="宋体" panose="02010600030101010101" pitchFamily="2" charset="-122"/>
                <a:ea typeface="宋体" panose="02010600030101010101" pitchFamily="2" charset="-122"/>
                <a:cs typeface="宋体" panose="02010600030101010101" pitchFamily="2" charset="-122"/>
              </a:rPr>
              <a:t>8</a:t>
            </a:r>
            <a:r>
              <a:rPr lang="zh-CN" altLang="en-US" sz="1400">
                <a:latin typeface="宋体" panose="02010600030101010101" pitchFamily="2" charset="-122"/>
                <a:ea typeface="宋体" panose="02010600030101010101" pitchFamily="2" charset="-122"/>
                <a:cs typeface="宋体" panose="02010600030101010101" pitchFamily="2" charset="-122"/>
              </a:rPr>
              <a:t>月绩效考核表，梳理并导入了考核人员的指标库，部门可在指标库模块查看应用。</a:t>
            </a:r>
            <a:endParaRPr lang="zh-CN" altLang="en-US" sz="1400">
              <a:latin typeface="宋体" panose="02010600030101010101" pitchFamily="2" charset="-122"/>
              <a:ea typeface="宋体" panose="02010600030101010101" pitchFamily="2" charset="-122"/>
              <a:cs typeface="宋体" panose="02010600030101010101" pitchFamily="2"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498221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系统操作指引</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实际值导入</a:t>
            </a:r>
            <a:endPar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756920" y="1166495"/>
            <a:ext cx="3382645" cy="368300"/>
          </a:xfrm>
          <a:prstGeom prst="rect">
            <a:avLst/>
          </a:prstGeom>
          <a:noFill/>
        </p:spPr>
        <p:txBody>
          <a:bodyPr wrap="square" rtlCol="0">
            <a:spAutoFit/>
          </a:bodyPr>
          <a:lstStyle/>
          <a:p>
            <a:r>
              <a:rPr lang="en-US" altLang="zh-CN" b="1">
                <a:solidFill>
                  <a:srgbClr val="FF3300"/>
                </a:solidFill>
              </a:rPr>
              <a:t>1</a:t>
            </a:r>
            <a:r>
              <a:rPr lang="zh-CN" altLang="en-US" b="1">
                <a:solidFill>
                  <a:srgbClr val="FF3300"/>
                </a:solidFill>
              </a:rPr>
              <a:t>、实际值模板</a:t>
            </a:r>
            <a:endParaRPr lang="zh-CN" altLang="en-US" b="1">
              <a:solidFill>
                <a:srgbClr val="FF3300"/>
              </a:solidFill>
            </a:endParaRPr>
          </a:p>
        </p:txBody>
      </p:sp>
      <p:sp>
        <p:nvSpPr>
          <p:cNvPr id="11" name="文本框 10"/>
          <p:cNvSpPr txBox="1"/>
          <p:nvPr/>
        </p:nvSpPr>
        <p:spPr>
          <a:xfrm>
            <a:off x="722630" y="1623060"/>
            <a:ext cx="10535285" cy="737235"/>
          </a:xfrm>
          <a:prstGeom prst="rect">
            <a:avLst/>
          </a:prstGeom>
          <a:noFill/>
        </p:spPr>
        <p:txBody>
          <a:bodyPr wrap="square" rtlCol="0">
            <a:spAutoFit/>
          </a:bodyPr>
          <a:lstStyle/>
          <a:p>
            <a:pPr>
              <a:lnSpc>
                <a:spcPct val="150000"/>
              </a:lnSpc>
            </a:pPr>
            <a:r>
              <a:rPr lang="zh-CN" altLang="en-US" sz="1400" b="1"/>
              <a:t>（</a:t>
            </a:r>
            <a:r>
              <a:rPr lang="en-US" altLang="zh-CN" sz="1400" b="1"/>
              <a:t>1</a:t>
            </a:r>
            <a:r>
              <a:rPr lang="zh-CN" altLang="en-US" sz="1400" b="1"/>
              <a:t>）模板导出与实际值导入</a:t>
            </a:r>
            <a:endParaRPr lang="zh-CN" altLang="en-US" sz="1400"/>
          </a:p>
          <a:p>
            <a:pPr>
              <a:lnSpc>
                <a:spcPct val="150000"/>
              </a:lnSpc>
            </a:pPr>
            <a:r>
              <a:rPr lang="zh-CN" altLang="en-US" sz="1400"/>
              <a:t>实际值模块里选中实际值模板导出</a:t>
            </a:r>
            <a:r>
              <a:rPr lang="en-US" altLang="zh-CN" sz="1400"/>
              <a:t>→</a:t>
            </a:r>
            <a:r>
              <a:rPr lang="zh-CN" altLang="en-US" sz="1400"/>
              <a:t>选择需操作部门</a:t>
            </a:r>
            <a:r>
              <a:rPr lang="en-US" altLang="zh-CN" sz="1400"/>
              <a:t>→</a:t>
            </a:r>
            <a:r>
              <a:rPr lang="zh-CN" altLang="en-US" sz="1400"/>
              <a:t>下载模板</a:t>
            </a:r>
            <a:r>
              <a:rPr lang="en-US" altLang="zh-CN" sz="1400"/>
              <a:t>→</a:t>
            </a:r>
            <a:r>
              <a:rPr lang="zh-CN" altLang="en-US" sz="1400"/>
              <a:t>填写实际值达成</a:t>
            </a:r>
            <a:r>
              <a:rPr lang="en-US" altLang="zh-CN" sz="1400"/>
              <a:t>→</a:t>
            </a:r>
            <a:r>
              <a:rPr lang="zh-CN" altLang="en-US" sz="1400"/>
              <a:t>导入实际值</a:t>
            </a:r>
            <a:r>
              <a:rPr lang="en-US" altLang="zh-CN" sz="1400"/>
              <a:t>→</a:t>
            </a:r>
            <a:r>
              <a:rPr lang="zh-CN" altLang="en-US" sz="1400"/>
              <a:t>选择考核月份</a:t>
            </a:r>
            <a:r>
              <a:rPr lang="en-US" altLang="zh-CN" sz="1400"/>
              <a:t>→</a:t>
            </a:r>
            <a:r>
              <a:rPr lang="zh-CN" altLang="en-US" sz="1400"/>
              <a:t>确认</a:t>
            </a:r>
            <a:endParaRPr lang="zh-CN" altLang="en-US" sz="1400">
              <a:sym typeface="+mn-ea"/>
            </a:endParaRPr>
          </a:p>
        </p:txBody>
      </p:sp>
      <p:pic>
        <p:nvPicPr>
          <p:cNvPr id="6" name="图片 5"/>
          <p:cNvPicPr>
            <a:picLocks noChangeAspect="1"/>
          </p:cNvPicPr>
          <p:nvPr/>
        </p:nvPicPr>
        <p:blipFill>
          <a:blip r:embed="rId2"/>
          <a:stretch>
            <a:fillRect/>
          </a:stretch>
        </p:blipFill>
        <p:spPr>
          <a:xfrm>
            <a:off x="189230" y="2881630"/>
            <a:ext cx="5137785" cy="3401695"/>
          </a:xfrm>
          <a:prstGeom prst="rect">
            <a:avLst/>
          </a:prstGeom>
        </p:spPr>
      </p:pic>
      <p:pic>
        <p:nvPicPr>
          <p:cNvPr id="7" name="图片 6"/>
          <p:cNvPicPr>
            <a:picLocks noChangeAspect="1"/>
          </p:cNvPicPr>
          <p:nvPr/>
        </p:nvPicPr>
        <p:blipFill>
          <a:blip r:embed="rId3"/>
          <a:stretch>
            <a:fillRect/>
          </a:stretch>
        </p:blipFill>
        <p:spPr>
          <a:xfrm>
            <a:off x="7327900" y="2484755"/>
            <a:ext cx="4406900" cy="1911350"/>
          </a:xfrm>
          <a:prstGeom prst="rect">
            <a:avLst/>
          </a:prstGeom>
        </p:spPr>
      </p:pic>
      <p:pic>
        <p:nvPicPr>
          <p:cNvPr id="9" name="图片 8"/>
          <p:cNvPicPr>
            <a:picLocks noChangeAspect="1"/>
          </p:cNvPicPr>
          <p:nvPr/>
        </p:nvPicPr>
        <p:blipFill>
          <a:blip r:embed="rId4"/>
          <a:stretch>
            <a:fillRect/>
          </a:stretch>
        </p:blipFill>
        <p:spPr>
          <a:xfrm>
            <a:off x="7386955" y="4565015"/>
            <a:ext cx="4762500" cy="1941830"/>
          </a:xfrm>
          <a:prstGeom prst="rect">
            <a:avLst/>
          </a:prstGeom>
        </p:spPr>
      </p:pic>
      <p:sp>
        <p:nvSpPr>
          <p:cNvPr id="12" name="文本框 11"/>
          <p:cNvSpPr txBox="1"/>
          <p:nvPr/>
        </p:nvSpPr>
        <p:spPr>
          <a:xfrm>
            <a:off x="189230" y="2484755"/>
            <a:ext cx="1124585" cy="368300"/>
          </a:xfrm>
          <a:prstGeom prst="rect">
            <a:avLst/>
          </a:prstGeom>
          <a:noFill/>
        </p:spPr>
        <p:txBody>
          <a:bodyPr wrap="square" rtlCol="0">
            <a:spAutoFit/>
          </a:bodyPr>
          <a:p>
            <a:r>
              <a:rPr lang="zh-CN" altLang="en-US"/>
              <a:t>界面一：</a:t>
            </a:r>
            <a:endParaRPr lang="zh-CN" altLang="en-US"/>
          </a:p>
        </p:txBody>
      </p:sp>
      <p:sp>
        <p:nvSpPr>
          <p:cNvPr id="13" name="文本框 12"/>
          <p:cNvSpPr txBox="1"/>
          <p:nvPr/>
        </p:nvSpPr>
        <p:spPr>
          <a:xfrm>
            <a:off x="6203315" y="2484755"/>
            <a:ext cx="1124585" cy="368300"/>
          </a:xfrm>
          <a:prstGeom prst="rect">
            <a:avLst/>
          </a:prstGeom>
          <a:noFill/>
        </p:spPr>
        <p:txBody>
          <a:bodyPr wrap="square" rtlCol="0">
            <a:spAutoFit/>
          </a:bodyPr>
          <a:p>
            <a:r>
              <a:rPr lang="zh-CN" altLang="en-US"/>
              <a:t>界面二：</a:t>
            </a:r>
            <a:endParaRPr lang="zh-CN" altLang="en-US"/>
          </a:p>
        </p:txBody>
      </p:sp>
      <p:sp>
        <p:nvSpPr>
          <p:cNvPr id="14" name="文本框 13"/>
          <p:cNvSpPr txBox="1"/>
          <p:nvPr/>
        </p:nvSpPr>
        <p:spPr>
          <a:xfrm>
            <a:off x="6262370" y="4565015"/>
            <a:ext cx="1124585" cy="368300"/>
          </a:xfrm>
          <a:prstGeom prst="rect">
            <a:avLst/>
          </a:prstGeom>
          <a:noFill/>
        </p:spPr>
        <p:txBody>
          <a:bodyPr wrap="square" rtlCol="0">
            <a:spAutoFit/>
          </a:bodyPr>
          <a:p>
            <a:r>
              <a:rPr lang="zh-CN" altLang="en-US"/>
              <a:t>界面三：</a:t>
            </a:r>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498221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系统操作指引</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实际值模板及填写标准</a:t>
            </a:r>
            <a:endPar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a:p>
            <a:endPar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p:nvPr/>
        </p:nvGraphicFramePr>
        <p:xfrm>
          <a:off x="511175" y="1344930"/>
          <a:ext cx="10652760" cy="3949065"/>
        </p:xfrm>
        <a:graphic>
          <a:graphicData uri="http://schemas.openxmlformats.org/drawingml/2006/table">
            <a:tbl>
              <a:tblPr firstRow="1" bandRow="1">
                <a:tableStyleId>{5C22544A-7EE6-4342-B048-85BDC9FD1C3A}</a:tableStyleId>
              </a:tblPr>
              <a:tblGrid>
                <a:gridCol w="617855"/>
                <a:gridCol w="1229360"/>
                <a:gridCol w="1348740"/>
                <a:gridCol w="1064895"/>
                <a:gridCol w="1066165"/>
                <a:gridCol w="1149985"/>
                <a:gridCol w="1075055"/>
                <a:gridCol w="1203325"/>
                <a:gridCol w="1013460"/>
                <a:gridCol w="883920"/>
              </a:tblGrid>
              <a:tr h="290830">
                <a:tc>
                  <a:txBody>
                    <a:bodyPr/>
                    <a:lstStyle/>
                    <a:p>
                      <a:pPr algn="ctr">
                        <a:buNone/>
                      </a:pPr>
                      <a:r>
                        <a:rPr lang="zh-CN" altLang="en-US" sz="1200"/>
                        <a:t>序号</a:t>
                      </a:r>
                      <a:endParaRPr lang="zh-CN" altLang="en-US" sz="1200"/>
                    </a:p>
                  </a:txBody>
                  <a:tcPr anchor="ctr" anchorCtr="0"/>
                </a:tc>
                <a:tc>
                  <a:txBody>
                    <a:bodyPr/>
                    <a:lstStyle/>
                    <a:p>
                      <a:pPr algn="ctr">
                        <a:buNone/>
                      </a:pPr>
                      <a:r>
                        <a:rPr lang="zh-CN" altLang="en-US" sz="1200"/>
                        <a:t>园区</a:t>
                      </a:r>
                      <a:endParaRPr lang="zh-CN" altLang="en-US" sz="1200"/>
                    </a:p>
                  </a:txBody>
                  <a:tcPr anchor="ctr" anchorCtr="0"/>
                </a:tc>
                <a:tc>
                  <a:txBody>
                    <a:bodyPr/>
                    <a:lstStyle/>
                    <a:p>
                      <a:pPr algn="ctr">
                        <a:buNone/>
                      </a:pPr>
                      <a:r>
                        <a:rPr lang="zh-CN" altLang="en-US" sz="1200"/>
                        <a:t>一级中心</a:t>
                      </a:r>
                      <a:endParaRPr lang="zh-CN" altLang="en-US" sz="1200"/>
                    </a:p>
                  </a:txBody>
                  <a:tcPr anchor="ctr" anchorCtr="0"/>
                </a:tc>
                <a:tc>
                  <a:txBody>
                    <a:bodyPr/>
                    <a:lstStyle/>
                    <a:p>
                      <a:pPr algn="ctr">
                        <a:buNone/>
                      </a:pPr>
                      <a:r>
                        <a:rPr lang="zh-CN" altLang="en-US" sz="1200"/>
                        <a:t>二级部门</a:t>
                      </a:r>
                      <a:endParaRPr lang="zh-CN" altLang="en-US" sz="1200"/>
                    </a:p>
                  </a:txBody>
                  <a:tcPr anchor="ctr" anchorCtr="0"/>
                </a:tc>
                <a:tc>
                  <a:txBody>
                    <a:bodyPr/>
                    <a:lstStyle/>
                    <a:p>
                      <a:pPr algn="ctr">
                        <a:buNone/>
                      </a:pPr>
                      <a:r>
                        <a:rPr lang="zh-CN" altLang="en-US" sz="1200"/>
                        <a:t>三级部门</a:t>
                      </a:r>
                      <a:endParaRPr lang="zh-CN" altLang="en-US" sz="1200"/>
                    </a:p>
                  </a:txBody>
                  <a:tcPr anchor="ctr" anchorCtr="0"/>
                </a:tc>
                <a:tc>
                  <a:txBody>
                    <a:bodyPr/>
                    <a:lstStyle/>
                    <a:p>
                      <a:pPr algn="ctr">
                        <a:buNone/>
                      </a:pPr>
                      <a:r>
                        <a:rPr lang="zh-CN" altLang="en-US" sz="1200"/>
                        <a:t>四级部门</a:t>
                      </a:r>
                      <a:endParaRPr lang="zh-CN" altLang="en-US" sz="1200"/>
                    </a:p>
                  </a:txBody>
                  <a:tcPr anchor="ctr" anchorCtr="0"/>
                </a:tc>
                <a:tc>
                  <a:txBody>
                    <a:bodyPr/>
                    <a:lstStyle/>
                    <a:p>
                      <a:pPr algn="ctr">
                        <a:buNone/>
                      </a:pPr>
                      <a:r>
                        <a:rPr lang="zh-CN" altLang="en-US" sz="1200"/>
                        <a:t>项目类别</a:t>
                      </a:r>
                      <a:endParaRPr lang="zh-CN" altLang="en-US" sz="1200"/>
                    </a:p>
                  </a:txBody>
                  <a:tcPr anchor="ctr" anchorCtr="0"/>
                </a:tc>
                <a:tc>
                  <a:txBody>
                    <a:bodyPr/>
                    <a:lstStyle/>
                    <a:p>
                      <a:pPr algn="ctr">
                        <a:buNone/>
                      </a:pPr>
                      <a:r>
                        <a:rPr lang="zh-CN" altLang="en-US" sz="1200"/>
                        <a:t>考核项目</a:t>
                      </a:r>
                      <a:endParaRPr lang="zh-CN" altLang="en-US" sz="1200"/>
                    </a:p>
                  </a:txBody>
                  <a:tcPr anchor="ctr" anchorCtr="0"/>
                </a:tc>
                <a:tc>
                  <a:txBody>
                    <a:bodyPr/>
                    <a:lstStyle/>
                    <a:p>
                      <a:pPr algn="ctr">
                        <a:buNone/>
                      </a:pPr>
                      <a:r>
                        <a:rPr lang="zh-CN" altLang="en-US" sz="1200"/>
                        <a:t>指标等级</a:t>
                      </a:r>
                      <a:endParaRPr lang="zh-CN" altLang="en-US" sz="1200"/>
                    </a:p>
                  </a:txBody>
                  <a:tcPr anchor="ctr" anchorCtr="0"/>
                </a:tc>
                <a:tc>
                  <a:txBody>
                    <a:bodyPr/>
                    <a:p>
                      <a:pPr>
                        <a:buNone/>
                      </a:pPr>
                      <a:r>
                        <a:rPr lang="zh-CN" altLang="en-US" sz="1200"/>
                        <a:t>实际值</a:t>
                      </a:r>
                      <a:endParaRPr lang="zh-CN" altLang="en-US" sz="1200"/>
                    </a:p>
                  </a:txBody>
                  <a:tcPr anchor="ctr" anchorCtr="0"/>
                </a:tc>
              </a:tr>
              <a:tr h="457200">
                <a:tc>
                  <a:txBody>
                    <a:bodyPr/>
                    <a:p>
                      <a:pPr algn="ctr">
                        <a:buNone/>
                      </a:pPr>
                      <a:r>
                        <a:rPr lang="en-US" altLang="zh-CN" sz="1200">
                          <a:latin typeface="宋体" panose="02010600030101010101" pitchFamily="2" charset="-122"/>
                          <a:ea typeface="宋体" panose="02010600030101010101" pitchFamily="2" charset="-122"/>
                        </a:rPr>
                        <a:t>1</a:t>
                      </a:r>
                      <a:endParaRPr lang="en-US" altLang="zh-CN"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智慧园区</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事业二处</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固定指标</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人力成本占销售比</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en-US" altLang="zh-CN" sz="1200">
                          <a:latin typeface="宋体" panose="02010600030101010101" pitchFamily="2" charset="-122"/>
                          <a:ea typeface="宋体" panose="02010600030101010101" pitchFamily="2" charset="-122"/>
                          <a:cs typeface="宋体" panose="02010600030101010101" pitchFamily="2" charset="-122"/>
                        </a:rPr>
                        <a:t>1</a:t>
                      </a:r>
                      <a:r>
                        <a:rPr lang="zh-CN" altLang="en-US" sz="1200">
                          <a:latin typeface="宋体" panose="02010600030101010101" pitchFamily="2" charset="-122"/>
                          <a:ea typeface="宋体" panose="02010600030101010101" pitchFamily="2" charset="-122"/>
                          <a:cs typeface="宋体" panose="02010600030101010101" pitchFamily="2" charset="-122"/>
                        </a:rPr>
                        <a:t>级</a:t>
                      </a:r>
                      <a:endParaRPr lang="zh-CN" altLang="en-US" sz="1200">
                        <a:latin typeface="宋体" panose="02010600030101010101" pitchFamily="2" charset="-122"/>
                        <a:ea typeface="宋体" panose="02010600030101010101" pitchFamily="2" charset="-122"/>
                        <a:cs typeface="宋体" panose="02010600030101010101" pitchFamily="2" charset="-122"/>
                      </a:endParaRPr>
                    </a:p>
                  </a:txBody>
                  <a:tcPr anchor="ctr" anchorCtr="0"/>
                </a:tc>
                <a:tc rowSpan="9">
                  <a:txBody>
                    <a:bodyPr/>
                    <a:p>
                      <a:pPr algn="ctr">
                        <a:buNone/>
                      </a:pPr>
                      <a:r>
                        <a:rPr lang="zh-CN" altLang="en-US" sz="1800" b="1">
                          <a:solidFill>
                            <a:srgbClr val="FF0000"/>
                          </a:solidFill>
                          <a:latin typeface="宋体" panose="02010600030101010101" pitchFamily="2" charset="-122"/>
                          <a:ea typeface="宋体" panose="02010600030101010101" pitchFamily="2" charset="-122"/>
                        </a:rPr>
                        <a:t>填入</a:t>
                      </a:r>
                      <a:endParaRPr lang="zh-CN" altLang="en-US" sz="1800" b="1">
                        <a:solidFill>
                          <a:srgbClr val="FF0000"/>
                        </a:solidFill>
                        <a:latin typeface="宋体" panose="02010600030101010101" pitchFamily="2" charset="-122"/>
                        <a:ea typeface="宋体" panose="02010600030101010101" pitchFamily="2" charset="-122"/>
                      </a:endParaRPr>
                    </a:p>
                  </a:txBody>
                  <a:tcPr anchor="ctr" anchorCtr="0"/>
                </a:tc>
              </a:tr>
              <a:tr h="364490">
                <a:tc>
                  <a:txBody>
                    <a:bodyPr/>
                    <a:lstStyle/>
                    <a:p>
                      <a:pPr algn="ctr">
                        <a:buNone/>
                      </a:pPr>
                      <a:r>
                        <a:rPr lang="en-US" altLang="zh-CN" sz="1200">
                          <a:latin typeface="宋体" panose="02010600030101010101" pitchFamily="2" charset="-122"/>
                          <a:ea typeface="宋体" panose="02010600030101010101" pitchFamily="2" charset="-122"/>
                        </a:rPr>
                        <a:t>2</a:t>
                      </a:r>
                      <a:endParaRPr lang="en-US" altLang="zh-CN"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智慧园区</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事业二处</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印刷部</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固定指标</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产能达成率</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cs typeface="宋体" panose="02010600030101010101" pitchFamily="2" charset="-122"/>
                        </a:rPr>
                        <a:t>2级</a:t>
                      </a:r>
                      <a:endParaRPr lang="zh-CN" altLang="en-US" sz="1200">
                        <a:latin typeface="宋体" panose="02010600030101010101" pitchFamily="2" charset="-122"/>
                        <a:ea typeface="宋体" panose="02010600030101010101" pitchFamily="2" charset="-122"/>
                        <a:cs typeface="宋体" panose="02010600030101010101" pitchFamily="2" charset="-122"/>
                      </a:endParaRPr>
                    </a:p>
                  </a:txBody>
                  <a:tcPr anchor="ctr" anchorCtr="0"/>
                </a:tc>
                <a:tc vMerge="1">
                  <a:tcPr anchor="ctr" anchorCtr="0"/>
                </a:tc>
              </a:tr>
              <a:tr h="457200">
                <a:tc>
                  <a:txBody>
                    <a:bodyPr/>
                    <a:lstStyle/>
                    <a:p>
                      <a:pPr algn="ctr">
                        <a:buNone/>
                      </a:pPr>
                      <a:r>
                        <a:rPr lang="en-US" altLang="zh-CN" sz="1200">
                          <a:latin typeface="宋体" panose="02010600030101010101" pitchFamily="2" charset="-122"/>
                          <a:ea typeface="宋体" panose="02010600030101010101" pitchFamily="2" charset="-122"/>
                        </a:rPr>
                        <a:t>3</a:t>
                      </a:r>
                      <a:endParaRPr lang="en-US" altLang="zh-CN"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智慧园区</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事业二处</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印刷部</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固定指标</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人力成本占销售比</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cs typeface="宋体" panose="02010600030101010101" pitchFamily="2" charset="-122"/>
                        </a:rPr>
                        <a:t>2级</a:t>
                      </a:r>
                      <a:endParaRPr lang="zh-CN" altLang="en-US" sz="1200">
                        <a:latin typeface="宋体" panose="02010600030101010101" pitchFamily="2" charset="-122"/>
                        <a:ea typeface="宋体" panose="02010600030101010101" pitchFamily="2" charset="-122"/>
                        <a:cs typeface="宋体" panose="02010600030101010101" pitchFamily="2" charset="-122"/>
                      </a:endParaRPr>
                    </a:p>
                  </a:txBody>
                  <a:tcPr anchor="ctr" anchorCtr="0"/>
                </a:tc>
                <a:tc vMerge="1">
                  <a:tcPr anchor="ctr" anchorCtr="0"/>
                </a:tc>
              </a:tr>
              <a:tr h="457200">
                <a:tc>
                  <a:txBody>
                    <a:bodyPr/>
                    <a:lstStyle/>
                    <a:p>
                      <a:pPr algn="ctr">
                        <a:buNone/>
                      </a:pPr>
                      <a:r>
                        <a:rPr lang="en-US" altLang="zh-CN" sz="1200">
                          <a:latin typeface="宋体" panose="02010600030101010101" pitchFamily="2" charset="-122"/>
                          <a:ea typeface="宋体" panose="02010600030101010101" pitchFamily="2" charset="-122"/>
                        </a:rPr>
                        <a:t>4</a:t>
                      </a:r>
                      <a:endParaRPr lang="en-US" altLang="zh-CN"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智慧园区</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事业二处</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加工部</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啤坑一组</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固定指标</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人力成本占销售比</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3级</a:t>
                      </a:r>
                      <a:endParaRPr lang="zh-CN" altLang="en-US" sz="1200">
                        <a:latin typeface="宋体" panose="02010600030101010101" pitchFamily="2" charset="-122"/>
                        <a:ea typeface="宋体" panose="02010600030101010101" pitchFamily="2" charset="-122"/>
                      </a:endParaRPr>
                    </a:p>
                  </a:txBody>
                  <a:tcPr anchor="ctr" anchorCtr="0"/>
                </a:tc>
                <a:tc vMerge="1">
                  <a:tcPr anchor="ctr" anchorCtr="0"/>
                </a:tc>
              </a:tr>
              <a:tr h="364490">
                <a:tc>
                  <a:txBody>
                    <a:bodyPr/>
                    <a:lstStyle/>
                    <a:p>
                      <a:pPr algn="ctr">
                        <a:buNone/>
                      </a:pPr>
                      <a:r>
                        <a:rPr lang="en-US" altLang="zh-CN" sz="1200">
                          <a:latin typeface="宋体" panose="02010600030101010101" pitchFamily="2" charset="-122"/>
                          <a:ea typeface="宋体" panose="02010600030101010101" pitchFamily="2" charset="-122"/>
                        </a:rPr>
                        <a:t>5</a:t>
                      </a:r>
                      <a:endParaRPr lang="en-US" altLang="zh-CN"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智慧园区</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事业二处</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加工部</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啤坑一组</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固定指标</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产能达成率</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3级</a:t>
                      </a:r>
                      <a:endParaRPr lang="zh-CN" altLang="en-US" sz="1200">
                        <a:latin typeface="宋体" panose="02010600030101010101" pitchFamily="2" charset="-122"/>
                        <a:ea typeface="宋体" panose="02010600030101010101" pitchFamily="2" charset="-122"/>
                      </a:endParaRPr>
                    </a:p>
                  </a:txBody>
                  <a:tcPr anchor="ctr" anchorCtr="0"/>
                </a:tc>
                <a:tc vMerge="1">
                  <a:tcPr anchor="ctr" anchorCtr="0"/>
                </a:tc>
              </a:tr>
              <a:tr h="365125">
                <a:tc>
                  <a:txBody>
                    <a:bodyPr/>
                    <a:lstStyle/>
                    <a:p>
                      <a:pPr algn="ctr">
                        <a:buNone/>
                      </a:pPr>
                      <a:r>
                        <a:rPr lang="en-US" altLang="zh-CN" sz="1200">
                          <a:latin typeface="宋体" panose="02010600030101010101" pitchFamily="2" charset="-122"/>
                          <a:ea typeface="宋体" panose="02010600030101010101" pitchFamily="2" charset="-122"/>
                        </a:rPr>
                        <a:t>6</a:t>
                      </a:r>
                      <a:endParaRPr lang="en-US" altLang="zh-CN"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智慧园区</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事业二处</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加工部</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啤坑一组</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固定指标</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重制损失率</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3级</a:t>
                      </a:r>
                      <a:endParaRPr lang="zh-CN" altLang="en-US" sz="1200">
                        <a:latin typeface="宋体" panose="02010600030101010101" pitchFamily="2" charset="-122"/>
                        <a:ea typeface="宋体" panose="02010600030101010101" pitchFamily="2" charset="-122"/>
                      </a:endParaRPr>
                    </a:p>
                  </a:txBody>
                  <a:tcPr anchor="ctr" anchorCtr="0"/>
                </a:tc>
                <a:tc vMerge="1">
                  <a:tcPr anchor="ctr" anchorCtr="0"/>
                </a:tc>
              </a:tr>
              <a:tr h="457200">
                <a:tc>
                  <a:txBody>
                    <a:bodyPr/>
                    <a:lstStyle/>
                    <a:p>
                      <a:pPr algn="ctr">
                        <a:buNone/>
                      </a:pPr>
                      <a:r>
                        <a:rPr lang="en-US" altLang="zh-CN" sz="1200">
                          <a:latin typeface="宋体" panose="02010600030101010101" pitchFamily="2" charset="-122"/>
                          <a:ea typeface="宋体" panose="02010600030101010101" pitchFamily="2" charset="-122"/>
                        </a:rPr>
                        <a:t>7</a:t>
                      </a:r>
                      <a:endParaRPr lang="en-US" altLang="zh-CN"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智慧园区</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事业二处</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PMC</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solidFill>
                            <a:srgbClr val="FF0000"/>
                          </a:solidFill>
                          <a:latin typeface="宋体" panose="02010600030101010101" pitchFamily="2" charset="-122"/>
                          <a:ea typeface="宋体" panose="02010600030101010101" pitchFamily="2" charset="-122"/>
                        </a:rPr>
                        <a:t>辅料组</a:t>
                      </a:r>
                      <a:endParaRPr lang="zh-CN" altLang="en-US" sz="1200">
                        <a:solidFill>
                          <a:srgbClr val="FF0000"/>
                        </a:solidFill>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固定指标</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材料库存周转天数</a:t>
                      </a:r>
                      <a:endParaRPr lang="zh-CN" altLang="en-US" sz="1200">
                        <a:latin typeface="宋体" panose="02010600030101010101" pitchFamily="2" charset="-122"/>
                        <a:ea typeface="宋体" panose="02010600030101010101" pitchFamily="2" charset="-122"/>
                      </a:endParaRPr>
                    </a:p>
                  </a:txBody>
                  <a:tcPr anchor="ctr" anchorCtr="0"/>
                </a:tc>
                <a:tc>
                  <a:txBody>
                    <a:bodyPr/>
                    <a:lstStyle/>
                    <a:p>
                      <a:pPr algn="ctr">
                        <a:buNone/>
                      </a:pPr>
                      <a:r>
                        <a:rPr lang="zh-CN" altLang="en-US" sz="1200">
                          <a:latin typeface="宋体" panose="02010600030101010101" pitchFamily="2" charset="-122"/>
                          <a:ea typeface="宋体" panose="02010600030101010101" pitchFamily="2" charset="-122"/>
                        </a:rPr>
                        <a:t>4级</a:t>
                      </a:r>
                      <a:endParaRPr lang="zh-CN" altLang="en-US" sz="1200">
                        <a:latin typeface="宋体" panose="02010600030101010101" pitchFamily="2" charset="-122"/>
                        <a:ea typeface="宋体" panose="02010600030101010101" pitchFamily="2" charset="-122"/>
                      </a:endParaRPr>
                    </a:p>
                  </a:txBody>
                  <a:tcPr anchor="ctr" anchorCtr="0"/>
                </a:tc>
                <a:tc vMerge="1">
                  <a:tcPr anchor="ctr" anchorCtr="0"/>
                </a:tc>
              </a:tr>
              <a:tr h="365125">
                <a:tc>
                  <a:txBody>
                    <a:bodyPr/>
                    <a:p>
                      <a:pPr algn="ctr">
                        <a:buNone/>
                      </a:pPr>
                      <a:r>
                        <a:rPr lang="en-US" altLang="zh-CN" sz="1200">
                          <a:latin typeface="宋体" panose="02010600030101010101" pitchFamily="2" charset="-122"/>
                          <a:ea typeface="宋体" panose="02010600030101010101" pitchFamily="2" charset="-122"/>
                        </a:rPr>
                        <a:t>8</a:t>
                      </a:r>
                      <a:endParaRPr lang="en-US" altLang="zh-CN"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智慧园区</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事业二处</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粘盒部</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粘盒一组</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solidFill>
                            <a:srgbClr val="FF0000"/>
                          </a:solidFill>
                          <a:latin typeface="宋体" panose="02010600030101010101" pitchFamily="2" charset="-122"/>
                          <a:ea typeface="宋体" panose="02010600030101010101" pitchFamily="2" charset="-122"/>
                        </a:rPr>
                        <a:t>半自动</a:t>
                      </a:r>
                      <a:endParaRPr lang="zh-CN" altLang="en-US" sz="1200">
                        <a:solidFill>
                          <a:srgbClr val="FF0000"/>
                        </a:solidFill>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固定指标</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重制工单占比</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cs typeface="宋体" panose="02010600030101010101" pitchFamily="2" charset="-122"/>
                        </a:rPr>
                        <a:t>4级</a:t>
                      </a:r>
                      <a:endParaRPr lang="zh-CN" altLang="en-US" sz="1200">
                        <a:latin typeface="宋体" panose="02010600030101010101" pitchFamily="2" charset="-122"/>
                        <a:ea typeface="宋体" panose="02010600030101010101" pitchFamily="2" charset="-122"/>
                        <a:cs typeface="宋体" panose="02010600030101010101" pitchFamily="2" charset="-122"/>
                      </a:endParaRPr>
                    </a:p>
                  </a:txBody>
                  <a:tcPr anchor="ctr" anchorCtr="0"/>
                </a:tc>
                <a:tc vMerge="1">
                  <a:tcPr anchor="ctr" anchorCtr="0"/>
                </a:tc>
              </a:tr>
              <a:tr h="370205">
                <a:tc>
                  <a:txBody>
                    <a:bodyPr/>
                    <a:p>
                      <a:pPr algn="ctr">
                        <a:buNone/>
                      </a:pPr>
                      <a:r>
                        <a:rPr lang="en-US" altLang="zh-CN" sz="1200">
                          <a:latin typeface="宋体" panose="02010600030101010101" pitchFamily="2" charset="-122"/>
                          <a:ea typeface="宋体" panose="02010600030101010101" pitchFamily="2" charset="-122"/>
                        </a:rPr>
                        <a:t>9</a:t>
                      </a:r>
                      <a:endParaRPr lang="en-US" altLang="zh-CN"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智慧园区</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事业二处</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品质部</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一组</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en-US" altLang="zh-CN" sz="1200">
                          <a:solidFill>
                            <a:srgbClr val="FF0000"/>
                          </a:solidFill>
                          <a:latin typeface="宋体" panose="02010600030101010101" pitchFamily="2" charset="-122"/>
                          <a:ea typeface="宋体" panose="02010600030101010101" pitchFamily="2" charset="-122"/>
                          <a:cs typeface="宋体" panose="02010600030101010101" pitchFamily="2" charset="-122"/>
                        </a:rPr>
                        <a:t>A</a:t>
                      </a:r>
                      <a:r>
                        <a:rPr lang="zh-CN" altLang="en-US" sz="1200">
                          <a:solidFill>
                            <a:srgbClr val="FF0000"/>
                          </a:solidFill>
                          <a:latin typeface="宋体" panose="02010600030101010101" pitchFamily="2" charset="-122"/>
                          <a:ea typeface="宋体" panose="02010600030101010101" pitchFamily="2" charset="-122"/>
                          <a:cs typeface="宋体" panose="02010600030101010101" pitchFamily="2" charset="-122"/>
                        </a:rPr>
                        <a:t>班</a:t>
                      </a:r>
                      <a:endParaRPr lang="zh-CN" altLang="en-US" sz="1200">
                        <a:solidFill>
                          <a:srgbClr val="FF0000"/>
                        </a:solidFill>
                        <a:latin typeface="宋体" panose="02010600030101010101" pitchFamily="2" charset="-122"/>
                        <a:ea typeface="宋体" panose="02010600030101010101" pitchFamily="2" charset="-122"/>
                        <a:cs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固定指标</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rPr>
                        <a:t>重制费用率</a:t>
                      </a:r>
                      <a:endParaRPr lang="zh-CN" altLang="en-US" sz="1200">
                        <a:latin typeface="宋体" panose="02010600030101010101" pitchFamily="2" charset="-122"/>
                        <a:ea typeface="宋体" panose="02010600030101010101" pitchFamily="2" charset="-122"/>
                      </a:endParaRPr>
                    </a:p>
                  </a:txBody>
                  <a:tcPr anchor="ctr" anchorCtr="0"/>
                </a:tc>
                <a:tc>
                  <a:txBody>
                    <a:bodyPr/>
                    <a:p>
                      <a:pPr algn="ctr">
                        <a:buNone/>
                      </a:pPr>
                      <a:r>
                        <a:rPr lang="zh-CN" altLang="en-US" sz="1200">
                          <a:latin typeface="宋体" panose="02010600030101010101" pitchFamily="2" charset="-122"/>
                          <a:ea typeface="宋体" panose="02010600030101010101" pitchFamily="2" charset="-122"/>
                          <a:cs typeface="宋体" panose="02010600030101010101" pitchFamily="2" charset="-122"/>
                        </a:rPr>
                        <a:t>4级</a:t>
                      </a:r>
                      <a:endParaRPr lang="zh-CN" altLang="en-US" sz="1200">
                        <a:latin typeface="宋体" panose="02010600030101010101" pitchFamily="2" charset="-122"/>
                        <a:ea typeface="宋体" panose="02010600030101010101" pitchFamily="2" charset="-122"/>
                        <a:cs typeface="宋体" panose="02010600030101010101" pitchFamily="2" charset="-122"/>
                      </a:endParaRPr>
                    </a:p>
                  </a:txBody>
                  <a:tcPr anchor="ctr" anchorCtr="0"/>
                </a:tc>
                <a:tc vMerge="1">
                  <a:tcPr anchor="ctr" anchorCtr="0"/>
                </a:tc>
              </a:tr>
            </a:tbl>
          </a:graphicData>
        </a:graphic>
      </p:graphicFrame>
      <p:graphicFrame>
        <p:nvGraphicFramePr>
          <p:cNvPr id="6" name="对象 5">
            <a:hlinkClick r:id="" action="ppaction://ole?verb="/>
          </p:cNvPr>
          <p:cNvGraphicFramePr>
            <a:graphicFrameLocks noChangeAspect="1"/>
          </p:cNvGraphicFramePr>
          <p:nvPr/>
        </p:nvGraphicFramePr>
        <p:xfrm>
          <a:off x="10497820" y="5516245"/>
          <a:ext cx="1098550" cy="692785"/>
        </p:xfrm>
        <a:graphic>
          <a:graphicData uri="http://schemas.openxmlformats.org/presentationml/2006/ole">
            <mc:AlternateContent xmlns:mc="http://schemas.openxmlformats.org/markup-compatibility/2006">
              <mc:Choice xmlns:v="urn:schemas-microsoft-com:vml" Requires="v">
                <p:oleObj spid="_x0000_s3073" name="" showAsIcon="1" r:id="rId2" imgW="971550" imgH="666750" progId="Excel.Sheet.12">
                  <p:embed/>
                </p:oleObj>
              </mc:Choice>
              <mc:Fallback>
                <p:oleObj name="" showAsIcon="1" r:id="rId2" imgW="971550" imgH="666750" progId="Excel.Sheet.12">
                  <p:embed/>
                  <p:pic>
                    <p:nvPicPr>
                      <p:cNvPr id="0" name="图片 3072"/>
                      <p:cNvPicPr/>
                      <p:nvPr/>
                    </p:nvPicPr>
                    <p:blipFill>
                      <a:blip r:embed="rId3"/>
                      <a:stretch>
                        <a:fillRect/>
                      </a:stretch>
                    </p:blipFill>
                    <p:spPr>
                      <a:xfrm>
                        <a:off x="10497820" y="5516245"/>
                        <a:ext cx="1098550" cy="692785"/>
                      </a:xfrm>
                      <a:prstGeom prst="rect">
                        <a:avLst/>
                      </a:prstGeom>
                    </p:spPr>
                  </p:pic>
                </p:oleObj>
              </mc:Fallback>
            </mc:AlternateContent>
          </a:graphicData>
        </a:graphic>
      </p:graphicFrame>
      <p:sp>
        <p:nvSpPr>
          <p:cNvPr id="7" name="文本框 6"/>
          <p:cNvSpPr txBox="1"/>
          <p:nvPr/>
        </p:nvSpPr>
        <p:spPr>
          <a:xfrm>
            <a:off x="570865" y="5516245"/>
            <a:ext cx="9199880" cy="275590"/>
          </a:xfrm>
          <a:prstGeom prst="rect">
            <a:avLst/>
          </a:prstGeom>
          <a:noFill/>
        </p:spPr>
        <p:txBody>
          <a:bodyPr wrap="square" rtlCol="0">
            <a:spAutoFit/>
          </a:bodyPr>
          <a:p>
            <a:r>
              <a:rPr lang="zh-CN" altLang="en-US" sz="1200"/>
              <a:t>注：当对</a:t>
            </a:r>
            <a:r>
              <a:rPr lang="en-US" altLang="zh-CN" sz="1200" b="1">
                <a:solidFill>
                  <a:srgbClr val="FF0000"/>
                </a:solidFill>
              </a:rPr>
              <a:t>3</a:t>
            </a:r>
            <a:r>
              <a:rPr lang="zh-CN" altLang="en-US" sz="1200" b="1">
                <a:solidFill>
                  <a:srgbClr val="FF0000"/>
                </a:solidFill>
              </a:rPr>
              <a:t>、</a:t>
            </a:r>
            <a:r>
              <a:rPr lang="en-US" altLang="zh-CN" sz="1200" b="1">
                <a:solidFill>
                  <a:srgbClr val="FF0000"/>
                </a:solidFill>
              </a:rPr>
              <a:t>4</a:t>
            </a:r>
            <a:r>
              <a:rPr lang="zh-CN" altLang="en-US" sz="1200" b="1">
                <a:solidFill>
                  <a:srgbClr val="FF0000"/>
                </a:solidFill>
              </a:rPr>
              <a:t>级指标无法判定归属时</a:t>
            </a:r>
            <a:r>
              <a:rPr lang="zh-CN" altLang="en-US" sz="1200"/>
              <a:t>，可结合</a:t>
            </a:r>
            <a:r>
              <a:rPr lang="zh-CN" altLang="en-US" sz="1200" b="1">
                <a:solidFill>
                  <a:srgbClr val="FF0000"/>
                </a:solidFill>
              </a:rPr>
              <a:t>指标库匹配此考核项目对应的三四级部门找到对应的考核人员。</a:t>
            </a:r>
            <a:endParaRPr lang="zh-CN" altLang="en-US" sz="1200"/>
          </a:p>
        </p:txBody>
      </p:sp>
      <p:sp>
        <p:nvSpPr>
          <p:cNvPr id="9" name="文本框 8"/>
          <p:cNvSpPr txBox="1"/>
          <p:nvPr/>
        </p:nvSpPr>
        <p:spPr>
          <a:xfrm>
            <a:off x="570865" y="976630"/>
            <a:ext cx="3610610" cy="368300"/>
          </a:xfrm>
          <a:prstGeom prst="rect">
            <a:avLst/>
          </a:prstGeom>
          <a:noFill/>
        </p:spPr>
        <p:txBody>
          <a:bodyPr wrap="square" rtlCol="0">
            <a:spAutoFit/>
          </a:bodyPr>
          <a:p>
            <a:r>
              <a:rPr lang="zh-CN" altLang="en-US"/>
              <a:t>系统自动生成的实际值模板示例：</a:t>
            </a:r>
            <a:endParaRPr lang="zh-CN" altLang="en-US"/>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498221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系统操作指引</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a:t>
            </a:r>
            <a:r>
              <a:rPr lang="en-US" altLang="zh-CN" sz="20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BPI</a:t>
            </a:r>
            <a:r>
              <a:rPr lang="zh-CN" altLang="en-US" sz="20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评分操作</a:t>
            </a:r>
            <a:endParaRPr lang="zh-CN" altLang="en-US" sz="20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p:txBody>
      </p:sp>
      <p:sp>
        <p:nvSpPr>
          <p:cNvPr id="20" name="TextBox 19"/>
          <p:cNvSpPr txBox="1"/>
          <p:nvPr/>
        </p:nvSpPr>
        <p:spPr>
          <a:xfrm>
            <a:off x="962025" y="5420360"/>
            <a:ext cx="8925560" cy="922020"/>
          </a:xfrm>
          <a:prstGeom prst="rect">
            <a:avLst/>
          </a:prstGeom>
          <a:noFill/>
          <a:ln>
            <a:noFill/>
            <a:prstDash val="lgDashDot"/>
          </a:ln>
        </p:spPr>
        <p:txBody>
          <a:bodyPr wrap="square" rtlCol="0">
            <a:spAutoFit/>
          </a:bodyPr>
          <a:lstStyle/>
          <a:p>
            <a:r>
              <a:rPr lang="zh-CN" altLang="en-US" b="1" dirty="0" smtClean="0">
                <a:solidFill>
                  <a:srgbClr val="FF0000"/>
                </a:solidFill>
              </a:rPr>
              <a:t>注意：</a:t>
            </a:r>
            <a:r>
              <a:rPr lang="en-US" altLang="zh-CN" sz="1400" dirty="0" smtClean="0"/>
              <a:t>BPI</a:t>
            </a:r>
            <a:r>
              <a:rPr lang="zh-CN" altLang="en-US" sz="1400" dirty="0" smtClean="0"/>
              <a:t>评分提交后是不可再更改的，故评分人评分需结合</a:t>
            </a:r>
            <a:r>
              <a:rPr lang="en-US" altLang="zh-CN" sz="1400" dirty="0" smtClean="0"/>
              <a:t>KPI</a:t>
            </a:r>
            <a:r>
              <a:rPr lang="zh-CN" altLang="en-US" sz="1400" dirty="0" smtClean="0"/>
              <a:t>得分慎重评分。</a:t>
            </a:r>
            <a:endParaRPr lang="zh-CN" altLang="en-US" dirty="0" smtClean="0"/>
          </a:p>
          <a:p>
            <a:r>
              <a:rPr lang="zh-CN" altLang="en-US" dirty="0" smtClean="0">
                <a:sym typeface="+mn-ea"/>
              </a:rPr>
              <a:t>          </a:t>
            </a:r>
            <a:r>
              <a:rPr lang="zh-CN" altLang="en-US" sz="1400" dirty="0" smtClean="0">
                <a:sym typeface="+mn-ea"/>
              </a:rPr>
              <a:t>评分人为一级中心负责人和二级部门负责人，当二级部门负责人非经理时，系统会自动匹配至主管；</a:t>
            </a:r>
            <a:endParaRPr lang="zh-CN" altLang="en-US" dirty="0" smtClean="0"/>
          </a:p>
          <a:p>
            <a:endParaRPr lang="zh-CN" altLang="en-US" dirty="0"/>
          </a:p>
        </p:txBody>
      </p:sp>
      <p:sp>
        <p:nvSpPr>
          <p:cNvPr id="21" name="矩形 20"/>
          <p:cNvSpPr/>
          <p:nvPr/>
        </p:nvSpPr>
        <p:spPr>
          <a:xfrm>
            <a:off x="628650" y="975995"/>
            <a:ext cx="10714355" cy="583565"/>
          </a:xfrm>
          <a:prstGeom prst="rect">
            <a:avLst/>
          </a:prstGeom>
        </p:spPr>
        <p:txBody>
          <a:bodyPr wrap="square">
            <a:spAutoFit/>
          </a:bodyPr>
          <a:lstStyle/>
          <a:p>
            <a:r>
              <a:rPr lang="zh-CN" altLang="en-US" sz="1600" dirty="0" smtClean="0"/>
              <a:t>每月系统自动发送需评分的人员，评分人需登录系统在绩效管理</a:t>
            </a:r>
            <a:r>
              <a:rPr lang="en-US" altLang="zh-CN" sz="1600" dirty="0" smtClean="0"/>
              <a:t>→BPI</a:t>
            </a:r>
            <a:r>
              <a:rPr lang="zh-CN" altLang="en-US" sz="1600" dirty="0" smtClean="0"/>
              <a:t>评分</a:t>
            </a:r>
            <a:r>
              <a:rPr lang="en-US" altLang="zh-CN" sz="1600" dirty="0" smtClean="0"/>
              <a:t>→</a:t>
            </a:r>
            <a:r>
              <a:rPr lang="zh-CN" altLang="en-US" sz="1600" dirty="0" smtClean="0"/>
              <a:t>点击评分；</a:t>
            </a:r>
            <a:endParaRPr lang="zh-CN" altLang="en-US" sz="1600" dirty="0" smtClean="0"/>
          </a:p>
          <a:p>
            <a:endParaRPr lang="zh-CN" altLang="en-US" sz="1600" dirty="0" smtClean="0"/>
          </a:p>
        </p:txBody>
      </p:sp>
      <p:sp>
        <p:nvSpPr>
          <p:cNvPr id="22" name="五角星 21"/>
          <p:cNvSpPr/>
          <p:nvPr/>
        </p:nvSpPr>
        <p:spPr>
          <a:xfrm>
            <a:off x="266700" y="5695950"/>
            <a:ext cx="695325" cy="37147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stretch>
            <a:fillRect/>
          </a:stretch>
        </p:blipFill>
        <p:spPr>
          <a:xfrm>
            <a:off x="493395" y="1431290"/>
            <a:ext cx="6485890" cy="3444875"/>
          </a:xfrm>
          <a:prstGeom prst="rect">
            <a:avLst/>
          </a:prstGeom>
        </p:spPr>
      </p:pic>
      <p:pic>
        <p:nvPicPr>
          <p:cNvPr id="6" name="图片 5"/>
          <p:cNvPicPr>
            <a:picLocks noChangeAspect="1"/>
          </p:cNvPicPr>
          <p:nvPr/>
        </p:nvPicPr>
        <p:blipFill>
          <a:blip r:embed="rId3"/>
          <a:stretch>
            <a:fillRect/>
          </a:stretch>
        </p:blipFill>
        <p:spPr>
          <a:xfrm>
            <a:off x="7242175" y="1431290"/>
            <a:ext cx="4424045" cy="3379470"/>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327025"/>
            <a:ext cx="498221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系统操作指引</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a:t>
            </a:r>
            <a:r>
              <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加减分项评分</a:t>
            </a:r>
            <a:endPar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p:txBody>
      </p:sp>
      <p:sp>
        <p:nvSpPr>
          <p:cNvPr id="21" name="矩形 20"/>
          <p:cNvSpPr/>
          <p:nvPr/>
        </p:nvSpPr>
        <p:spPr>
          <a:xfrm>
            <a:off x="983932" y="1089779"/>
            <a:ext cx="7592378" cy="645160"/>
          </a:xfrm>
          <a:prstGeom prst="rect">
            <a:avLst/>
          </a:prstGeom>
        </p:spPr>
        <p:txBody>
          <a:bodyPr wrap="square">
            <a:spAutoFit/>
          </a:bodyPr>
          <a:lstStyle/>
          <a:p>
            <a:r>
              <a:rPr lang="zh-CN" altLang="en-US" dirty="0" smtClean="0"/>
              <a:t>每月系统自动发送将加减分项内容发送给评分人（二级部门绩效管理员），点击绩效管理</a:t>
            </a:r>
            <a:r>
              <a:rPr lang="en-US" altLang="zh-CN" dirty="0" smtClean="0"/>
              <a:t>→</a:t>
            </a:r>
            <a:r>
              <a:rPr lang="zh-CN" altLang="en-US" dirty="0" smtClean="0"/>
              <a:t>加减分项</a:t>
            </a:r>
            <a:r>
              <a:rPr lang="en-US" altLang="zh-CN" dirty="0" smtClean="0"/>
              <a:t>→</a:t>
            </a:r>
            <a:r>
              <a:rPr lang="zh-CN" altLang="en-US" dirty="0" smtClean="0"/>
              <a:t>评分</a:t>
            </a:r>
            <a:endParaRPr lang="zh-CN" altLang="en-US" dirty="0" smtClean="0"/>
          </a:p>
        </p:txBody>
      </p:sp>
      <p:sp>
        <p:nvSpPr>
          <p:cNvPr id="4" name="文本框 3"/>
          <p:cNvSpPr txBox="1"/>
          <p:nvPr/>
        </p:nvSpPr>
        <p:spPr>
          <a:xfrm>
            <a:off x="880110" y="5418455"/>
            <a:ext cx="8801735" cy="860425"/>
          </a:xfrm>
          <a:prstGeom prst="rect">
            <a:avLst/>
          </a:prstGeom>
          <a:noFill/>
        </p:spPr>
        <p:txBody>
          <a:bodyPr wrap="square" rtlCol="0">
            <a:spAutoFit/>
          </a:bodyPr>
          <a:p>
            <a:r>
              <a:rPr lang="zh-CN" altLang="zh-CN" b="1">
                <a:solidFill>
                  <a:srgbClr val="FF0000"/>
                </a:solidFill>
              </a:rPr>
              <a:t>注意：</a:t>
            </a:r>
            <a:r>
              <a:rPr lang="zh-CN" altLang="zh-CN" sz="1600">
                <a:solidFill>
                  <a:srgbClr val="FF0000"/>
                </a:solidFill>
                <a:latin typeface="宋体" panose="02010600030101010101" pitchFamily="2" charset="-122"/>
                <a:ea typeface="宋体" panose="02010600030101010101" pitchFamily="2" charset="-122"/>
                <a:cs typeface="宋体" panose="02010600030101010101" pitchFamily="2" charset="-122"/>
              </a:rPr>
              <a:t>事业处品质经理原由品质中心总监评分的考核项目，按加减分项评分形式。</a:t>
            </a:r>
            <a:endParaRPr lang="zh-CN" altLang="zh-CN" sz="1600">
              <a:solidFill>
                <a:srgbClr val="FF0000"/>
              </a:solidFill>
              <a:latin typeface="宋体" panose="02010600030101010101" pitchFamily="2" charset="-122"/>
              <a:ea typeface="宋体" panose="02010600030101010101" pitchFamily="2" charset="-122"/>
              <a:cs typeface="宋体" panose="02010600030101010101" pitchFamily="2" charset="-122"/>
            </a:endParaRPr>
          </a:p>
          <a:p>
            <a:r>
              <a:rPr lang="zh-CN" altLang="zh-CN" sz="1600">
                <a:latin typeface="宋体" panose="02010600030101010101" pitchFamily="2" charset="-122"/>
                <a:ea typeface="宋体" panose="02010600030101010101" pitchFamily="2" charset="-122"/>
                <a:cs typeface="宋体" panose="02010600030101010101" pitchFamily="2" charset="-122"/>
              </a:rPr>
              <a:t>各部门在收到品质总监评分时，按品质总监的评分填入评分。此项满分</a:t>
            </a:r>
            <a:r>
              <a:rPr lang="en-US" altLang="zh-CN" sz="1600">
                <a:latin typeface="宋体" panose="02010600030101010101" pitchFamily="2" charset="-122"/>
                <a:ea typeface="宋体" panose="02010600030101010101" pitchFamily="2" charset="-122"/>
                <a:cs typeface="宋体" panose="02010600030101010101" pitchFamily="2" charset="-122"/>
              </a:rPr>
              <a:t>10</a:t>
            </a:r>
            <a:r>
              <a:rPr lang="zh-CN" altLang="en-US" sz="1600">
                <a:latin typeface="宋体" panose="02010600030101010101" pitchFamily="2" charset="-122"/>
                <a:ea typeface="宋体" panose="02010600030101010101" pitchFamily="2" charset="-122"/>
                <a:cs typeface="宋体" panose="02010600030101010101" pitchFamily="2" charset="-122"/>
              </a:rPr>
              <a:t>分，由经管告知品质总监在</a:t>
            </a:r>
            <a:r>
              <a:rPr lang="en-US" altLang="zh-CN" sz="1600">
                <a:latin typeface="宋体" panose="02010600030101010101" pitchFamily="2" charset="-122"/>
                <a:ea typeface="宋体" panose="02010600030101010101" pitchFamily="2" charset="-122"/>
                <a:cs typeface="宋体" panose="02010600030101010101" pitchFamily="2" charset="-122"/>
              </a:rPr>
              <a:t>1-10</a:t>
            </a:r>
            <a:r>
              <a:rPr lang="zh-CN" altLang="en-US" sz="1600">
                <a:latin typeface="宋体" panose="02010600030101010101" pitchFamily="2" charset="-122"/>
                <a:ea typeface="宋体" panose="02010600030101010101" pitchFamily="2" charset="-122"/>
                <a:cs typeface="宋体" panose="02010600030101010101" pitchFamily="2" charset="-122"/>
              </a:rPr>
              <a:t>分内评分；</a:t>
            </a:r>
            <a:endParaRPr lang="zh-CN" altLang="en-US" sz="1600">
              <a:latin typeface="宋体" panose="02010600030101010101" pitchFamily="2" charset="-122"/>
              <a:ea typeface="宋体" panose="02010600030101010101" pitchFamily="2" charset="-122"/>
              <a:cs typeface="宋体" panose="02010600030101010101" pitchFamily="2" charset="-122"/>
            </a:endParaRPr>
          </a:p>
        </p:txBody>
      </p:sp>
      <p:pic>
        <p:nvPicPr>
          <p:cNvPr id="6" name="图片 5"/>
          <p:cNvPicPr>
            <a:picLocks noChangeAspect="1"/>
          </p:cNvPicPr>
          <p:nvPr/>
        </p:nvPicPr>
        <p:blipFill>
          <a:blip r:embed="rId2"/>
          <a:stretch>
            <a:fillRect/>
          </a:stretch>
        </p:blipFill>
        <p:spPr>
          <a:xfrm>
            <a:off x="983615" y="1734820"/>
            <a:ext cx="6365240" cy="3388360"/>
          </a:xfrm>
          <a:prstGeom prst="rect">
            <a:avLst/>
          </a:prstGeom>
        </p:spPr>
      </p:pic>
      <p:pic>
        <p:nvPicPr>
          <p:cNvPr id="7" name="图片 6"/>
          <p:cNvPicPr>
            <a:picLocks noChangeAspect="1"/>
          </p:cNvPicPr>
          <p:nvPr/>
        </p:nvPicPr>
        <p:blipFill>
          <a:blip r:embed="rId3"/>
          <a:stretch>
            <a:fillRect/>
          </a:stretch>
        </p:blipFill>
        <p:spPr>
          <a:xfrm>
            <a:off x="7698740" y="1734185"/>
            <a:ext cx="3877945" cy="338899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83615" y="349250"/>
            <a:ext cx="498221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系统操作指引</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a:t>
            </a:r>
            <a:r>
              <a:rPr lang="zh-CN" altLang="en-US" sz="20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结果</a:t>
            </a:r>
            <a:endParaRPr lang="zh-CN" altLang="en-US" sz="20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739775" y="1214755"/>
            <a:ext cx="9479280" cy="3138170"/>
          </a:xfrm>
          <a:prstGeom prst="rect">
            <a:avLst/>
          </a:prstGeom>
          <a:noFill/>
        </p:spPr>
        <p:txBody>
          <a:bodyPr wrap="square" rtlCol="0">
            <a:spAutoFit/>
          </a:bodyPr>
          <a:p>
            <a:r>
              <a:rPr lang="zh-CN" altLang="en-US" b="1">
                <a:solidFill>
                  <a:srgbClr val="FF0000"/>
                </a:solidFill>
              </a:rPr>
              <a:t>一、考核得分结果：</a:t>
            </a:r>
            <a:endParaRPr lang="zh-CN" altLang="en-US"/>
          </a:p>
          <a:p>
            <a:r>
              <a:rPr lang="zh-CN" altLang="en-US"/>
              <a:t>（</a:t>
            </a:r>
            <a:r>
              <a:rPr lang="en-US" altLang="zh-CN"/>
              <a:t>1</a:t>
            </a:r>
            <a:r>
              <a:rPr lang="zh-CN" altLang="en-US"/>
              <a:t>）绩效管理</a:t>
            </a:r>
            <a:r>
              <a:rPr lang="en-US" altLang="zh-CN"/>
              <a:t>→</a:t>
            </a:r>
            <a:r>
              <a:rPr lang="zh-CN" altLang="en-US"/>
              <a:t>用户绩效</a:t>
            </a:r>
            <a:r>
              <a:rPr lang="en-US" altLang="zh-CN"/>
              <a:t>→</a:t>
            </a:r>
            <a:r>
              <a:rPr lang="zh-CN" altLang="en-US"/>
              <a:t>按部门查询；</a:t>
            </a:r>
            <a:endParaRPr lang="zh-CN" altLang="en-US"/>
          </a:p>
          <a:p>
            <a:r>
              <a:rPr lang="zh-CN" altLang="en-US"/>
              <a:t>（</a:t>
            </a:r>
            <a:r>
              <a:rPr lang="en-US" altLang="zh-CN"/>
              <a:t>2</a:t>
            </a:r>
            <a:r>
              <a:rPr lang="zh-CN" altLang="en-US"/>
              <a:t>）</a:t>
            </a:r>
            <a:r>
              <a:rPr lang="zh-CN" altLang="en-US" b="1">
                <a:solidFill>
                  <a:srgbClr val="FF0000"/>
                </a:solidFill>
              </a:rPr>
              <a:t>导出</a:t>
            </a:r>
            <a:r>
              <a:rPr lang="zh-CN" altLang="en-US" b="1">
                <a:solidFill>
                  <a:schemeClr val="tx1"/>
                </a:solidFill>
              </a:rPr>
              <a:t>结果表</a:t>
            </a:r>
            <a:r>
              <a:rPr lang="zh-CN" altLang="en-US">
                <a:solidFill>
                  <a:schemeClr val="tx1"/>
                </a:solidFill>
              </a:rPr>
              <a:t>检</a:t>
            </a:r>
            <a:r>
              <a:rPr lang="zh-CN" altLang="en-US"/>
              <a:t>查考核人员</a:t>
            </a:r>
            <a:r>
              <a:rPr lang="en-US" altLang="zh-CN"/>
              <a:t>KPI</a:t>
            </a:r>
            <a:r>
              <a:rPr lang="zh-CN" altLang="en-US"/>
              <a:t>得分，发现错误及时调整实际值导入（实际值导入可多次，提交后会覆盖原数据表）；</a:t>
            </a:r>
            <a:endParaRPr lang="zh-CN" altLang="en-US"/>
          </a:p>
          <a:p>
            <a:r>
              <a:rPr lang="zh-CN" altLang="en-US"/>
              <a:t>（</a:t>
            </a:r>
            <a:r>
              <a:rPr lang="en-US" altLang="zh-CN"/>
              <a:t>3</a:t>
            </a:r>
            <a:r>
              <a:rPr lang="zh-CN" altLang="en-US"/>
              <a:t>）部门负责人在</a:t>
            </a:r>
            <a:r>
              <a:rPr lang="en-US" altLang="zh-CN"/>
              <a:t>BPI</a:t>
            </a:r>
            <a:r>
              <a:rPr lang="zh-CN" altLang="en-US"/>
              <a:t>评分前导出</a:t>
            </a:r>
            <a:r>
              <a:rPr lang="en-US" altLang="zh-CN"/>
              <a:t>KPI</a:t>
            </a:r>
            <a:r>
              <a:rPr lang="zh-CN" altLang="en-US"/>
              <a:t>得分作为</a:t>
            </a:r>
            <a:r>
              <a:rPr lang="en-US" altLang="zh-CN"/>
              <a:t>BPI</a:t>
            </a:r>
            <a:r>
              <a:rPr lang="zh-CN" altLang="en-US"/>
              <a:t>评分的参考，</a:t>
            </a:r>
            <a:r>
              <a:rPr lang="zh-CN" altLang="en-US" b="1">
                <a:solidFill>
                  <a:srgbClr val="FF0000"/>
                </a:solidFill>
              </a:rPr>
              <a:t>调节考核总分排名</a:t>
            </a:r>
            <a:r>
              <a:rPr lang="zh-CN" altLang="en-US"/>
              <a:t>；</a:t>
            </a:r>
            <a:endParaRPr lang="en-US" altLang="zh-CN"/>
          </a:p>
          <a:p>
            <a:endParaRPr lang="en-US" altLang="zh-CN"/>
          </a:p>
          <a:p>
            <a:endParaRPr lang="en-US" altLang="zh-CN"/>
          </a:p>
          <a:p>
            <a:r>
              <a:rPr lang="zh-CN" altLang="en-US" b="1">
                <a:solidFill>
                  <a:srgbClr val="FF0000"/>
                </a:solidFill>
              </a:rPr>
              <a:t>二、绩效奖金汇总表：</a:t>
            </a:r>
            <a:endParaRPr lang="zh-CN" altLang="en-US"/>
          </a:p>
          <a:p>
            <a:endParaRPr lang="zh-CN" altLang="en-US">
              <a:solidFill>
                <a:srgbClr val="FF0000"/>
              </a:solidFill>
              <a:sym typeface="+mn-ea"/>
            </a:endParaRPr>
          </a:p>
          <a:p>
            <a:r>
              <a:rPr lang="zh-CN" altLang="en-US">
                <a:solidFill>
                  <a:srgbClr val="FF0000"/>
                </a:solidFill>
                <a:sym typeface="+mn-ea"/>
              </a:rPr>
              <a:t>导出奖金表检查</a:t>
            </a:r>
            <a:r>
              <a:rPr lang="zh-CN" altLang="en-US">
                <a:sym typeface="+mn-ea"/>
              </a:rPr>
              <a:t>（部门组织绩效等级、正太分布人员范围）</a:t>
            </a:r>
            <a:r>
              <a:rPr lang="zh-CN" altLang="en-US">
                <a:solidFill>
                  <a:srgbClr val="FF0000"/>
                </a:solidFill>
                <a:sym typeface="+mn-ea"/>
              </a:rPr>
              <a:t>核对</a:t>
            </a:r>
            <a:r>
              <a:rPr lang="zh-CN" altLang="en-US">
                <a:sym typeface="+mn-ea"/>
              </a:rPr>
              <a:t>是否正确。</a:t>
            </a:r>
            <a:endParaRPr lang="zh-CN" altLang="en-US"/>
          </a:p>
          <a:p>
            <a:endParaRPr lang="zh-CN" altLang="en-US"/>
          </a:p>
        </p:txBody>
      </p:sp>
      <p:sp>
        <p:nvSpPr>
          <p:cNvPr id="6" name="文本框 5"/>
          <p:cNvSpPr txBox="1"/>
          <p:nvPr/>
        </p:nvSpPr>
        <p:spPr>
          <a:xfrm>
            <a:off x="739775" y="4074795"/>
            <a:ext cx="9361170" cy="368300"/>
          </a:xfrm>
          <a:prstGeom prst="rect">
            <a:avLst/>
          </a:prstGeom>
          <a:noFill/>
        </p:spPr>
        <p:txBody>
          <a:bodyPr wrap="square" rtlCol="0">
            <a:spAutoFit/>
          </a:bodyPr>
          <a:p>
            <a:r>
              <a:rPr lang="zh-CN" altLang="en-US"/>
              <a:t>系统上线初期需核对奖金表，在系统走顺后无需有此步骤！</a:t>
            </a:r>
            <a:endParaRPr lang="zh-CN" altLang="en-US"/>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graphicFrame>
        <p:nvGraphicFramePr>
          <p:cNvPr id="4" name="图示 3"/>
          <p:cNvGraphicFramePr/>
          <p:nvPr/>
        </p:nvGraphicFramePr>
        <p:xfrm>
          <a:off x="508000" y="1132840"/>
          <a:ext cx="11170285" cy="49853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文本框 5"/>
          <p:cNvSpPr txBox="1"/>
          <p:nvPr/>
        </p:nvSpPr>
        <p:spPr>
          <a:xfrm>
            <a:off x="1095375" y="260350"/>
            <a:ext cx="5207635" cy="583565"/>
          </a:xfrm>
          <a:prstGeom prst="rect">
            <a:avLst/>
          </a:prstGeom>
          <a:noFill/>
        </p:spPr>
        <p:txBody>
          <a:bodyPr wrap="square" rtlCol="0">
            <a:spAutoFit/>
            <a:scene3d>
              <a:camera prst="orthographicFront"/>
              <a:lightRig rig="threePt" dir="t"/>
            </a:scene3d>
          </a:bodyPr>
          <a:p>
            <a:r>
              <a:rPr lang="en-US" altLang="zh-CN" sz="32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KPI</a:t>
            </a:r>
            <a:r>
              <a:rPr lang="zh-CN" altLang="en-US" sz="32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系统整体规划</a:t>
            </a:r>
            <a:endParaRPr lang="zh-CN" altLang="en-US" sz="320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83615" y="349250"/>
            <a:ext cx="498221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系统操作指引</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奖金汇总审批流</a:t>
            </a:r>
            <a:endPar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958215" y="1031240"/>
            <a:ext cx="10450830" cy="645160"/>
          </a:xfrm>
          <a:prstGeom prst="rect">
            <a:avLst/>
          </a:prstGeom>
          <a:noFill/>
        </p:spPr>
        <p:txBody>
          <a:bodyPr wrap="square" rtlCol="0">
            <a:spAutoFit/>
          </a:bodyPr>
          <a:p>
            <a:r>
              <a:rPr lang="zh-CN" altLang="en-US"/>
              <a:t>取消</a:t>
            </a:r>
            <a:r>
              <a:rPr lang="en-US" altLang="zh-CN"/>
              <a:t>“</a:t>
            </a:r>
            <a:r>
              <a:rPr lang="zh-CN" altLang="en-US"/>
              <a:t>联络单</a:t>
            </a:r>
            <a:r>
              <a:rPr lang="en-US" altLang="zh-CN"/>
              <a:t>”</a:t>
            </a:r>
            <a:r>
              <a:rPr lang="zh-CN" altLang="en-US"/>
              <a:t>审批流，在</a:t>
            </a:r>
            <a:r>
              <a:rPr lang="en-US" altLang="zh-CN"/>
              <a:t>KPI</a:t>
            </a:r>
            <a:r>
              <a:rPr lang="zh-CN" altLang="en-US"/>
              <a:t>系统上采用汇总审批流，提报后部门会签人在</a:t>
            </a:r>
            <a:r>
              <a:rPr lang="zh-CN" altLang="en-US" b="1">
                <a:solidFill>
                  <a:srgbClr val="FF0000"/>
                </a:solidFill>
              </a:rPr>
              <a:t>企业微信</a:t>
            </a:r>
            <a:r>
              <a:rPr lang="zh-CN" altLang="en-US"/>
              <a:t>待办任务通知收到提醒，点开后自动链接审批界面。</a:t>
            </a:r>
            <a:endParaRPr lang="zh-CN" altLang="en-US"/>
          </a:p>
        </p:txBody>
      </p:sp>
      <p:pic>
        <p:nvPicPr>
          <p:cNvPr id="6" name="图片 5"/>
          <p:cNvPicPr>
            <a:picLocks noChangeAspect="1"/>
          </p:cNvPicPr>
          <p:nvPr/>
        </p:nvPicPr>
        <p:blipFill>
          <a:blip r:embed="rId2"/>
          <a:stretch>
            <a:fillRect/>
          </a:stretch>
        </p:blipFill>
        <p:spPr>
          <a:xfrm>
            <a:off x="664845" y="1668145"/>
            <a:ext cx="5429885" cy="4297045"/>
          </a:xfrm>
          <a:prstGeom prst="rect">
            <a:avLst/>
          </a:prstGeom>
        </p:spPr>
      </p:pic>
      <p:pic>
        <p:nvPicPr>
          <p:cNvPr id="7" name="图片 6"/>
          <p:cNvPicPr>
            <a:picLocks noChangeAspect="1"/>
          </p:cNvPicPr>
          <p:nvPr/>
        </p:nvPicPr>
        <p:blipFill>
          <a:blip r:embed="rId3"/>
          <a:stretch>
            <a:fillRect/>
          </a:stretch>
        </p:blipFill>
        <p:spPr>
          <a:xfrm>
            <a:off x="6573520" y="1884045"/>
            <a:ext cx="4969510" cy="4297045"/>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4982210" cy="398780"/>
          </a:xfrm>
          <a:prstGeom prst="rect">
            <a:avLst/>
          </a:prstGeom>
          <a:noFill/>
          <a:ln>
            <a:noFill/>
          </a:ln>
        </p:spPr>
        <p:txBody>
          <a:bodyPr wrap="square" rtlCol="0" anchor="t">
            <a:noAutofit/>
          </a:bodyPr>
          <a:lstStyle/>
          <a:p>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KPI</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系统操作指引</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月度绩效时间线</a:t>
            </a:r>
            <a:endPar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pic>
        <p:nvPicPr>
          <p:cNvPr id="4" name="ECB019B1-382A-4266-B25C-5B523AA43C14-1" descr="qt_temp"/>
          <p:cNvPicPr>
            <a:picLocks noChangeAspect="1"/>
          </p:cNvPicPr>
          <p:nvPr/>
        </p:nvPicPr>
        <p:blipFill>
          <a:blip r:embed="rId2"/>
          <a:stretch>
            <a:fillRect/>
          </a:stretch>
        </p:blipFill>
        <p:spPr>
          <a:xfrm>
            <a:off x="414655" y="928370"/>
            <a:ext cx="11400790" cy="5325745"/>
          </a:xfrm>
          <a:prstGeom prst="rect">
            <a:avLst/>
          </a:prstGeom>
        </p:spPr>
      </p:pic>
    </p:spTree>
    <p:custDataLst>
      <p:tags r:id="rId3"/>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701165"/>
            <a:ext cx="12216130" cy="237617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9480550" y="908685"/>
            <a:ext cx="273621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21" name="矩形 259"/>
          <p:cNvSpPr>
            <a:spLocks noChangeArrowheads="1"/>
          </p:cNvSpPr>
          <p:nvPr/>
        </p:nvSpPr>
        <p:spPr bwMode="auto">
          <a:xfrm>
            <a:off x="1238885" y="2649538"/>
            <a:ext cx="9566910" cy="7385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lgn="ctr">
              <a:buNone/>
            </a:pPr>
            <a:r>
              <a:rPr lang="zh-CN" altLang="en-US" sz="4800" b="1" dirty="0">
                <a:solidFill>
                  <a:schemeClr val="bg1"/>
                </a:solidFill>
                <a:sym typeface="+mn-ea"/>
              </a:rPr>
              <a:t>各部门线上工作规划</a:t>
            </a:r>
            <a:endParaRPr lang="zh-CN" altLang="en-US" sz="4800" b="1" dirty="0">
              <a:solidFill>
                <a:schemeClr val="bg1"/>
              </a:solidFill>
              <a:cs typeface="Arial" panose="020B0604020202020204" pitchFamily="34" charset="0"/>
              <a:sym typeface="+mn-ea"/>
            </a:endParaRPr>
          </a:p>
        </p:txBody>
      </p:sp>
      <p:sp>
        <p:nvSpPr>
          <p:cNvPr id="18" name="Rectangle 2"/>
          <p:cNvSpPr>
            <a:spLocks noChangeArrowheads="1"/>
          </p:cNvSpPr>
          <p:nvPr/>
        </p:nvSpPr>
        <p:spPr bwMode="auto">
          <a:xfrm>
            <a:off x="6429375" y="6237605"/>
            <a:ext cx="5787390" cy="504190"/>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3" name="文本框 2"/>
          <p:cNvSpPr txBox="1"/>
          <p:nvPr/>
        </p:nvSpPr>
        <p:spPr>
          <a:xfrm>
            <a:off x="484505" y="1817370"/>
            <a:ext cx="2105025" cy="583565"/>
          </a:xfrm>
          <a:prstGeom prst="rect">
            <a:avLst/>
          </a:prstGeom>
          <a:noFill/>
        </p:spPr>
        <p:txBody>
          <a:bodyPr wrap="square" rtlCol="0">
            <a:spAutoFit/>
          </a:bodyPr>
          <a:p>
            <a:r>
              <a:rPr lang="en-US" altLang="zh-CN" sz="3200" b="1" dirty="0" smtClean="0">
                <a:solidFill>
                  <a:schemeClr val="bg1"/>
                </a:solidFill>
                <a:latin typeface="+mj-ea"/>
                <a:ea typeface="+mj-ea"/>
                <a:cs typeface="Arial" panose="020B0604020202020204" pitchFamily="34" charset="0"/>
                <a:sym typeface="+mn-ea"/>
              </a:rPr>
              <a:t>PART 3</a:t>
            </a:r>
            <a:endParaRPr lang="en-US" altLang="zh-CN" sz="3200" b="1" dirty="0" smtClean="0">
              <a:solidFill>
                <a:schemeClr val="bg1"/>
              </a:solidFill>
              <a:latin typeface="+mj-ea"/>
              <a:ea typeface="+mj-ea"/>
              <a:cs typeface="Arial" panose="020B0604020202020204" pitchFamily="34" charset="0"/>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1"/>
                                        </p:tgtEl>
                                        <p:attrNameLst>
                                          <p:attrName>ppt_y</p:attrName>
                                        </p:attrNameLst>
                                      </p:cBhvr>
                                      <p:tavLst>
                                        <p:tav tm="0">
                                          <p:val>
                                            <p:strVal val="#ppt_y"/>
                                          </p:val>
                                        </p:tav>
                                        <p:tav tm="100000">
                                          <p:val>
                                            <p:strVal val="#ppt_y"/>
                                          </p:val>
                                        </p:tav>
                                      </p:tavLst>
                                    </p:anim>
                                    <p:anim calcmode="lin" valueType="num">
                                      <p:cBhvr>
                                        <p:cTn id="9"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1"/>
                                        </p:tgtEl>
                                      </p:cBhvr>
                                    </p:animEffect>
                                  </p:childTnLst>
                                </p:cTn>
                              </p:par>
                            </p:childTnLst>
                          </p:cTn>
                        </p:par>
                        <p:par>
                          <p:cTn id="12" fill="hold">
                            <p:stCondLst>
                              <p:cond delay="899"/>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21"/>
                                        </p:tgtEl>
                                      </p:cBhvr>
                                    </p:animEffect>
                                    <p:animScale>
                                      <p:cBhvr>
                                        <p:cTn id="15"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1" grpId="1"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83615" y="349250"/>
            <a:ext cx="498221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线上工作规划</a:t>
            </a:r>
            <a:endPar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p:txBody>
      </p:sp>
      <p:graphicFrame>
        <p:nvGraphicFramePr>
          <p:cNvPr id="4" name="表格 3"/>
          <p:cNvGraphicFramePr/>
          <p:nvPr/>
        </p:nvGraphicFramePr>
        <p:xfrm>
          <a:off x="598170" y="1189990"/>
          <a:ext cx="11477625" cy="4871085"/>
        </p:xfrm>
        <a:graphic>
          <a:graphicData uri="http://schemas.openxmlformats.org/drawingml/2006/table">
            <a:tbl>
              <a:tblPr firstRow="1" bandRow="1">
                <a:tableStyleId>{5C22544A-7EE6-4342-B048-85BDC9FD1C3A}</a:tableStyleId>
              </a:tblPr>
              <a:tblGrid>
                <a:gridCol w="1466215"/>
                <a:gridCol w="5191125"/>
                <a:gridCol w="3532505"/>
                <a:gridCol w="1287780"/>
              </a:tblGrid>
              <a:tr h="788035">
                <a:tc>
                  <a:txBody>
                    <a:bodyPr/>
                    <a:lstStyle/>
                    <a:p>
                      <a:pPr algn="ctr">
                        <a:lnSpc>
                          <a:spcPct val="110000"/>
                        </a:lnSpc>
                        <a:buNone/>
                      </a:pPr>
                      <a:r>
                        <a:rPr lang="zh-CN" altLang="en-US"/>
                        <a:t>项目</a:t>
                      </a:r>
                      <a:endParaRPr lang="zh-CN" altLang="en-US"/>
                    </a:p>
                  </a:txBody>
                  <a:tcPr/>
                </a:tc>
                <a:tc>
                  <a:txBody>
                    <a:bodyPr/>
                    <a:lstStyle/>
                    <a:p>
                      <a:pPr algn="ctr">
                        <a:lnSpc>
                          <a:spcPct val="110000"/>
                        </a:lnSpc>
                        <a:buNone/>
                      </a:pPr>
                      <a:r>
                        <a:rPr lang="zh-CN" altLang="en-US"/>
                        <a:t>具体内容</a:t>
                      </a:r>
                      <a:endParaRPr lang="zh-CN" altLang="en-US"/>
                    </a:p>
                  </a:txBody>
                  <a:tcPr/>
                </a:tc>
                <a:tc>
                  <a:txBody>
                    <a:bodyPr/>
                    <a:lstStyle/>
                    <a:p>
                      <a:pPr algn="ctr">
                        <a:lnSpc>
                          <a:spcPct val="110000"/>
                        </a:lnSpc>
                        <a:buNone/>
                      </a:pPr>
                      <a:r>
                        <a:rPr lang="zh-CN" altLang="en-US"/>
                        <a:t>责任人</a:t>
                      </a:r>
                      <a:endParaRPr lang="zh-CN" altLang="en-US"/>
                    </a:p>
                  </a:txBody>
                  <a:tcPr/>
                </a:tc>
                <a:tc>
                  <a:txBody>
                    <a:bodyPr/>
                    <a:lstStyle/>
                    <a:p>
                      <a:pPr algn="ctr">
                        <a:lnSpc>
                          <a:spcPct val="110000"/>
                        </a:lnSpc>
                        <a:buNone/>
                      </a:pPr>
                      <a:r>
                        <a:rPr lang="zh-CN" altLang="en-US"/>
                        <a:t>完成时间</a:t>
                      </a:r>
                      <a:endParaRPr lang="zh-CN" altLang="en-US"/>
                    </a:p>
                  </a:txBody>
                  <a:tcPr/>
                </a:tc>
              </a:tr>
              <a:tr h="1946275">
                <a:tc>
                  <a:txBody>
                    <a:bodyPr/>
                    <a:lstStyle/>
                    <a:p>
                      <a:pPr algn="ctr">
                        <a:buNone/>
                      </a:pPr>
                      <a:r>
                        <a:rPr lang="zh-CN" altLang="en-US" sz="1600" b="1">
                          <a:latin typeface="微软雅黑" panose="020B0503020204020204" charset="-122"/>
                          <a:ea typeface="微软雅黑" panose="020B0503020204020204" charset="-122"/>
                        </a:rPr>
                        <a:t>指标库</a:t>
                      </a:r>
                      <a:endParaRPr lang="zh-CN" altLang="en-US" sz="1600" b="1">
                        <a:latin typeface="微软雅黑" panose="020B0503020204020204" charset="-122"/>
                        <a:ea typeface="微软雅黑" panose="020B0503020204020204" charset="-122"/>
                      </a:endParaRPr>
                    </a:p>
                  </a:txBody>
                  <a:tcPr anchor="ctr"/>
                </a:tc>
                <a:tc>
                  <a:txBody>
                    <a:bodyPr/>
                    <a:lstStyle/>
                    <a:p>
                      <a:pPr algn="l">
                        <a:buNone/>
                      </a:pPr>
                      <a:r>
                        <a:rPr lang="en-US" altLang="zh-CN" sz="1600">
                          <a:latin typeface="宋体" panose="02010600030101010101" pitchFamily="2" charset="-122"/>
                          <a:ea typeface="宋体" panose="02010600030101010101" pitchFamily="2" charset="-122"/>
                          <a:cs typeface="宋体" panose="02010600030101010101" pitchFamily="2" charset="-122"/>
                        </a:rPr>
                        <a:t>1</a:t>
                      </a:r>
                      <a:r>
                        <a:rPr lang="zh-CN" altLang="en-US" sz="1600">
                          <a:latin typeface="宋体" panose="02010600030101010101" pitchFamily="2" charset="-122"/>
                          <a:ea typeface="宋体" panose="02010600030101010101" pitchFamily="2" charset="-122"/>
                          <a:cs typeface="宋体" panose="02010600030101010101" pitchFamily="2" charset="-122"/>
                        </a:rPr>
                        <a:t>、导出考核表，核对</a:t>
                      </a:r>
                      <a:r>
                        <a:rPr lang="zh-CN" altLang="en-US" sz="1600">
                          <a:solidFill>
                            <a:srgbClr val="FF0000"/>
                          </a:solidFill>
                          <a:latin typeface="宋体" panose="02010600030101010101" pitchFamily="2" charset="-122"/>
                          <a:ea typeface="宋体" panose="02010600030101010101" pitchFamily="2" charset="-122"/>
                          <a:cs typeface="宋体" panose="02010600030101010101" pitchFamily="2" charset="-122"/>
                        </a:rPr>
                        <a:t>考核表</a:t>
                      </a:r>
                      <a:r>
                        <a:rPr lang="zh-CN" altLang="en-US" sz="1600">
                          <a:latin typeface="宋体" panose="02010600030101010101" pitchFamily="2" charset="-122"/>
                          <a:ea typeface="宋体" panose="02010600030101010101" pitchFamily="2" charset="-122"/>
                          <a:cs typeface="宋体" panose="02010600030101010101" pitchFamily="2" charset="-122"/>
                        </a:rPr>
                        <a:t>内容是否有问题（包含</a:t>
                      </a:r>
                      <a:r>
                        <a:rPr lang="zh-CN" alt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重点在部门归属和指标等级</a:t>
                      </a:r>
                      <a:r>
                        <a:rPr lang="zh-CN" altLang="en-US" sz="1600">
                          <a:latin typeface="宋体" panose="02010600030101010101" pitchFamily="2" charset="-122"/>
                          <a:ea typeface="宋体" panose="02010600030101010101" pitchFamily="2" charset="-122"/>
                          <a:cs typeface="宋体" panose="02010600030101010101" pitchFamily="2" charset="-122"/>
                        </a:rPr>
                        <a:t>）</a:t>
                      </a:r>
                      <a:endParaRPr lang="zh-CN" altLang="en-US" sz="1600">
                        <a:latin typeface="宋体" panose="02010600030101010101" pitchFamily="2" charset="-122"/>
                        <a:ea typeface="宋体" panose="02010600030101010101" pitchFamily="2" charset="-122"/>
                        <a:cs typeface="宋体" panose="02010600030101010101" pitchFamily="2" charset="-122"/>
                      </a:endParaRPr>
                    </a:p>
                    <a:p>
                      <a:pPr algn="l">
                        <a:buNone/>
                      </a:pPr>
                      <a:r>
                        <a:rPr lang="en-US" altLang="zh-CN" sz="1600">
                          <a:latin typeface="宋体" panose="02010600030101010101" pitchFamily="2" charset="-122"/>
                          <a:ea typeface="宋体" panose="02010600030101010101" pitchFamily="2" charset="-122"/>
                          <a:cs typeface="宋体" panose="02010600030101010101" pitchFamily="2" charset="-122"/>
                        </a:rPr>
                        <a:t>2</a:t>
                      </a:r>
                      <a:r>
                        <a:rPr lang="zh-CN" altLang="en-US" sz="1600">
                          <a:latin typeface="宋体" panose="02010600030101010101" pitchFamily="2" charset="-122"/>
                          <a:ea typeface="宋体" panose="02010600030101010101" pitchFamily="2" charset="-122"/>
                          <a:cs typeface="宋体" panose="02010600030101010101" pitchFamily="2" charset="-122"/>
                        </a:rPr>
                        <a:t>、考核人员</a:t>
                      </a:r>
                      <a:r>
                        <a:rPr lang="zh-CN" altLang="en-US" sz="1600" b="1">
                          <a:solidFill>
                            <a:srgbClr val="FF0000"/>
                          </a:solidFill>
                          <a:latin typeface="宋体" panose="02010600030101010101" pitchFamily="2" charset="-122"/>
                          <a:ea typeface="宋体" panose="02010600030101010101" pitchFamily="2" charset="-122"/>
                          <a:cs typeface="宋体" panose="02010600030101010101" pitchFamily="2" charset="-122"/>
                        </a:rPr>
                        <a:t>职等</a:t>
                      </a:r>
                      <a:r>
                        <a:rPr lang="zh-CN" altLang="en-US" sz="1600">
                          <a:latin typeface="宋体" panose="02010600030101010101" pitchFamily="2" charset="-122"/>
                          <a:ea typeface="宋体" panose="02010600030101010101" pitchFamily="2" charset="-122"/>
                          <a:cs typeface="宋体" panose="02010600030101010101" pitchFamily="2" charset="-122"/>
                        </a:rPr>
                        <a:t>核对及找</a:t>
                      </a:r>
                      <a:r>
                        <a:rPr lang="en-US" altLang="zh-CN" sz="1600">
                          <a:latin typeface="宋体" panose="02010600030101010101" pitchFamily="2" charset="-122"/>
                          <a:ea typeface="宋体" panose="02010600030101010101" pitchFamily="2" charset="-122"/>
                          <a:cs typeface="宋体" panose="02010600030101010101" pitchFamily="2" charset="-122"/>
                        </a:rPr>
                        <a:t>HR</a:t>
                      </a:r>
                      <a:r>
                        <a:rPr lang="zh-CN" altLang="en-US" sz="1600">
                          <a:latin typeface="宋体" panose="02010600030101010101" pitchFamily="2" charset="-122"/>
                          <a:ea typeface="宋体" panose="02010600030101010101" pitchFamily="2" charset="-122"/>
                          <a:cs typeface="宋体" panose="02010600030101010101" pitchFamily="2" charset="-122"/>
                        </a:rPr>
                        <a:t>修改至正确的职等，基数无法手动调整；</a:t>
                      </a:r>
                      <a:endParaRPr lang="zh-CN" altLang="en-US" sz="1600">
                        <a:latin typeface="宋体" panose="02010600030101010101" pitchFamily="2" charset="-122"/>
                        <a:ea typeface="宋体" panose="02010600030101010101" pitchFamily="2" charset="-122"/>
                        <a:cs typeface="宋体" panose="02010600030101010101" pitchFamily="2" charset="-122"/>
                        <a:sym typeface="+mn-ea"/>
                      </a:endParaRPr>
                    </a:p>
                  </a:txBody>
                  <a:tcPr anchor="ctr"/>
                </a:tc>
                <a:tc>
                  <a:txBody>
                    <a:bodyPr/>
                    <a:lstStyle/>
                    <a:p>
                      <a:pPr algn="ctr">
                        <a:buNone/>
                      </a:pPr>
                      <a:r>
                        <a:rPr lang="zh-CN" altLang="en-US" sz="1600">
                          <a:latin typeface="宋体" panose="02010600030101010101" pitchFamily="2" charset="-122"/>
                          <a:ea typeface="宋体" panose="02010600030101010101" pitchFamily="2" charset="-122"/>
                        </a:rPr>
                        <a:t>二级部门绩效管理员、一级部门绩效管理员协助</a:t>
                      </a:r>
                      <a:endParaRPr lang="zh-CN" altLang="en-US" sz="1600">
                        <a:latin typeface="宋体" panose="02010600030101010101" pitchFamily="2" charset="-122"/>
                        <a:ea typeface="宋体" panose="02010600030101010101" pitchFamily="2" charset="-122"/>
                      </a:endParaRPr>
                    </a:p>
                  </a:txBody>
                  <a:tcPr anchor="ctr"/>
                </a:tc>
                <a:tc>
                  <a:txBody>
                    <a:bodyPr/>
                    <a:lstStyle/>
                    <a:p>
                      <a:pPr algn="ctr">
                        <a:buNone/>
                      </a:pPr>
                      <a:r>
                        <a:rPr lang="en-US" altLang="zh-CN" sz="1600" b="1">
                          <a:solidFill>
                            <a:srgbClr val="FF0000"/>
                          </a:solidFill>
                          <a:latin typeface="宋体" panose="02010600030101010101" pitchFamily="2" charset="-122"/>
                          <a:ea typeface="宋体" panose="02010600030101010101" pitchFamily="2" charset="-122"/>
                        </a:rPr>
                        <a:t>11.1-11.15</a:t>
                      </a:r>
                      <a:endParaRPr lang="en-US" altLang="zh-CN" sz="1600" b="1">
                        <a:solidFill>
                          <a:srgbClr val="FF0000"/>
                        </a:solidFill>
                        <a:latin typeface="宋体" panose="02010600030101010101" pitchFamily="2" charset="-122"/>
                        <a:ea typeface="宋体" panose="02010600030101010101" pitchFamily="2" charset="-122"/>
                      </a:endParaRPr>
                    </a:p>
                  </a:txBody>
                  <a:tcPr anchor="ctr"/>
                </a:tc>
              </a:tr>
              <a:tr h="1065530">
                <a:tc>
                  <a:txBody>
                    <a:bodyPr/>
                    <a:lstStyle/>
                    <a:p>
                      <a:pPr algn="ctr">
                        <a:buNone/>
                      </a:pPr>
                      <a:r>
                        <a:rPr lang="zh-CN" altLang="en-US" sz="1600" b="1">
                          <a:latin typeface="微软雅黑" panose="020B0503020204020204" charset="-122"/>
                          <a:ea typeface="微软雅黑" panose="020B0503020204020204" charset="-122"/>
                        </a:rPr>
                        <a:t>实操</a:t>
                      </a:r>
                      <a:endParaRPr lang="zh-CN" altLang="en-US" sz="1600" b="1">
                        <a:latin typeface="微软雅黑" panose="020B0503020204020204" charset="-122"/>
                        <a:ea typeface="微软雅黑" panose="020B0503020204020204" charset="-122"/>
                      </a:endParaRPr>
                    </a:p>
                  </a:txBody>
                  <a:tcPr anchor="ctr"/>
                </a:tc>
                <a:tc>
                  <a:txBody>
                    <a:bodyPr/>
                    <a:lstStyle/>
                    <a:p>
                      <a:pPr algn="l">
                        <a:buNone/>
                      </a:pPr>
                      <a:r>
                        <a:rPr lang="en-US" altLang="zh-CN" sz="1600">
                          <a:latin typeface="宋体" panose="02010600030101010101" pitchFamily="2" charset="-122"/>
                          <a:ea typeface="宋体" panose="02010600030101010101" pitchFamily="2" charset="-122"/>
                          <a:cs typeface="宋体" panose="02010600030101010101" pitchFamily="2" charset="-122"/>
                          <a:sym typeface="+mn-ea"/>
                        </a:rPr>
                        <a:t>1</a:t>
                      </a:r>
                      <a:r>
                        <a:rPr lang="zh-CN" altLang="en-US" sz="1600">
                          <a:latin typeface="宋体" panose="02010600030101010101" pitchFamily="2" charset="-122"/>
                          <a:ea typeface="宋体" panose="02010600030101010101" pitchFamily="2" charset="-122"/>
                          <a:cs typeface="宋体" panose="02010600030101010101" pitchFamily="2" charset="-122"/>
                          <a:sym typeface="+mn-ea"/>
                        </a:rPr>
                        <a:t>、按操作流程在系统操作各部门的</a:t>
                      </a:r>
                      <a:r>
                        <a:rPr lang="en-US" altLang="zh-CN" sz="1600">
                          <a:latin typeface="宋体" panose="02010600030101010101" pitchFamily="2" charset="-122"/>
                          <a:ea typeface="宋体" panose="02010600030101010101" pitchFamily="2" charset="-122"/>
                          <a:cs typeface="宋体" panose="02010600030101010101" pitchFamily="2" charset="-122"/>
                          <a:sym typeface="+mn-ea"/>
                        </a:rPr>
                        <a:t>10</a:t>
                      </a:r>
                      <a:r>
                        <a:rPr lang="zh-CN" altLang="en-US" sz="1600">
                          <a:latin typeface="宋体" panose="02010600030101010101" pitchFamily="2" charset="-122"/>
                          <a:ea typeface="宋体" panose="02010600030101010101" pitchFamily="2" charset="-122"/>
                          <a:cs typeface="宋体" panose="02010600030101010101" pitchFamily="2" charset="-122"/>
                          <a:sym typeface="+mn-ea"/>
                        </a:rPr>
                        <a:t>月</a:t>
                      </a:r>
                      <a:r>
                        <a:rPr lang="en-US" altLang="zh-CN" sz="1600">
                          <a:latin typeface="宋体" panose="02010600030101010101" pitchFamily="2" charset="-122"/>
                          <a:ea typeface="宋体" panose="02010600030101010101" pitchFamily="2" charset="-122"/>
                          <a:cs typeface="宋体" panose="02010600030101010101" pitchFamily="2" charset="-122"/>
                          <a:sym typeface="+mn-ea"/>
                        </a:rPr>
                        <a:t>KPI</a:t>
                      </a:r>
                      <a:r>
                        <a:rPr lang="zh-CN" altLang="en-US" sz="1600">
                          <a:latin typeface="宋体" panose="02010600030101010101" pitchFamily="2" charset="-122"/>
                          <a:ea typeface="宋体" panose="02010600030101010101" pitchFamily="2" charset="-122"/>
                          <a:cs typeface="宋体" panose="02010600030101010101" pitchFamily="2" charset="-122"/>
                          <a:sym typeface="+mn-ea"/>
                        </a:rPr>
                        <a:t>考核</a:t>
                      </a:r>
                      <a:endParaRPr lang="zh-CN" altLang="en-US" sz="1600">
                        <a:latin typeface="宋体" panose="02010600030101010101" pitchFamily="2" charset="-122"/>
                        <a:ea typeface="宋体" panose="02010600030101010101" pitchFamily="2" charset="-122"/>
                        <a:cs typeface="宋体" panose="02010600030101010101" pitchFamily="2" charset="-122"/>
                        <a:sym typeface="+mn-ea"/>
                      </a:endParaRPr>
                    </a:p>
                    <a:p>
                      <a:pPr algn="l">
                        <a:buNone/>
                      </a:pPr>
                      <a:r>
                        <a:rPr lang="en-US" altLang="zh-CN" sz="1600">
                          <a:latin typeface="宋体" panose="02010600030101010101" pitchFamily="2" charset="-122"/>
                          <a:ea typeface="宋体" panose="02010600030101010101" pitchFamily="2" charset="-122"/>
                          <a:cs typeface="宋体" panose="02010600030101010101" pitchFamily="2" charset="-122"/>
                        </a:rPr>
                        <a:t>2</a:t>
                      </a:r>
                      <a:r>
                        <a:rPr lang="zh-CN" altLang="en-US" sz="1600">
                          <a:latin typeface="宋体" panose="02010600030101010101" pitchFamily="2" charset="-122"/>
                          <a:ea typeface="宋体" panose="02010600030101010101" pitchFamily="2" charset="-122"/>
                          <a:cs typeface="宋体" panose="02010600030101010101" pitchFamily="2" charset="-122"/>
                        </a:rPr>
                        <a:t>、</a:t>
                      </a:r>
                      <a:r>
                        <a:rPr lang="en-US" altLang="zh-CN" sz="1600">
                          <a:latin typeface="宋体" panose="02010600030101010101" pitchFamily="2" charset="-122"/>
                          <a:ea typeface="宋体" panose="02010600030101010101" pitchFamily="2" charset="-122"/>
                          <a:cs typeface="宋体" panose="02010600030101010101" pitchFamily="2" charset="-122"/>
                        </a:rPr>
                        <a:t>10</a:t>
                      </a:r>
                      <a:r>
                        <a:rPr lang="zh-CN" altLang="en-US" sz="1600">
                          <a:latin typeface="宋体" panose="02010600030101010101" pitchFamily="2" charset="-122"/>
                          <a:ea typeface="宋体" panose="02010600030101010101" pitchFamily="2" charset="-122"/>
                          <a:cs typeface="宋体" panose="02010600030101010101" pitchFamily="2" charset="-122"/>
                        </a:rPr>
                        <a:t>月</a:t>
                      </a:r>
                      <a:r>
                        <a:rPr lang="en-US" altLang="zh-CN" sz="1600">
                          <a:latin typeface="宋体" panose="02010600030101010101" pitchFamily="2" charset="-122"/>
                          <a:ea typeface="宋体" panose="02010600030101010101" pitchFamily="2" charset="-122"/>
                          <a:cs typeface="宋体" panose="02010600030101010101" pitchFamily="2" charset="-122"/>
                        </a:rPr>
                        <a:t>KPI</a:t>
                      </a:r>
                      <a:r>
                        <a:rPr lang="zh-CN" altLang="en-US" sz="1600">
                          <a:latin typeface="宋体" panose="02010600030101010101" pitchFamily="2" charset="-122"/>
                          <a:ea typeface="宋体" panose="02010600030101010101" pitchFamily="2" charset="-122"/>
                          <a:cs typeface="宋体" panose="02010600030101010101" pitchFamily="2" charset="-122"/>
                        </a:rPr>
                        <a:t>手工报表与系统核对</a:t>
                      </a:r>
                      <a:endParaRPr lang="zh-CN" altLang="en-US" sz="1600">
                        <a:latin typeface="宋体" panose="02010600030101010101" pitchFamily="2" charset="-122"/>
                        <a:ea typeface="宋体" panose="02010600030101010101" pitchFamily="2" charset="-122"/>
                        <a:cs typeface="宋体" panose="02010600030101010101" pitchFamily="2" charset="-122"/>
                      </a:endParaRPr>
                    </a:p>
                    <a:p>
                      <a:pPr algn="l">
                        <a:buNone/>
                      </a:pPr>
                      <a:r>
                        <a:rPr lang="en-US" altLang="zh-CN" sz="1600">
                          <a:latin typeface="宋体" panose="02010600030101010101" pitchFamily="2" charset="-122"/>
                          <a:ea typeface="宋体" panose="02010600030101010101" pitchFamily="2" charset="-122"/>
                          <a:cs typeface="宋体" panose="02010600030101010101" pitchFamily="2" charset="-122"/>
                        </a:rPr>
                        <a:t>3</a:t>
                      </a:r>
                      <a:r>
                        <a:rPr lang="zh-CN" altLang="en-US" sz="1600">
                          <a:latin typeface="宋体" panose="02010600030101010101" pitchFamily="2" charset="-122"/>
                          <a:ea typeface="宋体" panose="02010600030101010101" pitchFamily="2" charset="-122"/>
                          <a:cs typeface="宋体" panose="02010600030101010101" pitchFamily="2" charset="-122"/>
                        </a:rPr>
                        <a:t>、</a:t>
                      </a:r>
                      <a:r>
                        <a:rPr lang="en-US" altLang="zh-CN" sz="1600">
                          <a:latin typeface="宋体" panose="02010600030101010101" pitchFamily="2" charset="-122"/>
                          <a:ea typeface="宋体" panose="02010600030101010101" pitchFamily="2" charset="-122"/>
                          <a:cs typeface="宋体" panose="02010600030101010101" pitchFamily="2" charset="-122"/>
                        </a:rPr>
                        <a:t>11</a:t>
                      </a:r>
                      <a:r>
                        <a:rPr lang="zh-CN" altLang="en-US" sz="1600">
                          <a:latin typeface="宋体" panose="02010600030101010101" pitchFamily="2" charset="-122"/>
                          <a:ea typeface="宋体" panose="02010600030101010101" pitchFamily="2" charset="-122"/>
                          <a:cs typeface="宋体" panose="02010600030101010101" pitchFamily="2" charset="-122"/>
                        </a:rPr>
                        <a:t>月</a:t>
                      </a:r>
                      <a:r>
                        <a:rPr lang="en-US" altLang="zh-CN" sz="1600">
                          <a:latin typeface="宋体" panose="02010600030101010101" pitchFamily="2" charset="-122"/>
                          <a:ea typeface="宋体" panose="02010600030101010101" pitchFamily="2" charset="-122"/>
                          <a:cs typeface="宋体" panose="02010600030101010101" pitchFamily="2" charset="-122"/>
                        </a:rPr>
                        <a:t>KPI</a:t>
                      </a:r>
                      <a:r>
                        <a:rPr lang="zh-CN" altLang="en-US" sz="1600">
                          <a:latin typeface="宋体" panose="02010600030101010101" pitchFamily="2" charset="-122"/>
                          <a:ea typeface="宋体" panose="02010600030101010101" pitchFamily="2" charset="-122"/>
                          <a:cs typeface="宋体" panose="02010600030101010101" pitchFamily="2" charset="-122"/>
                        </a:rPr>
                        <a:t>正式启用系统核算</a:t>
                      </a:r>
                      <a:endParaRPr lang="zh-CN" altLang="en-US" sz="1600">
                        <a:latin typeface="宋体" panose="02010600030101010101" pitchFamily="2" charset="-122"/>
                        <a:ea typeface="宋体" panose="02010600030101010101" pitchFamily="2" charset="-122"/>
                        <a:cs typeface="宋体" panose="02010600030101010101" pitchFamily="2" charset="-122"/>
                      </a:endParaRPr>
                    </a:p>
                  </a:txBody>
                  <a:tcPr anchor="ctr"/>
                </a:tc>
                <a:tc>
                  <a:txBody>
                    <a:bodyPr/>
                    <a:lstStyle/>
                    <a:p>
                      <a:pPr algn="ctr">
                        <a:buNone/>
                      </a:pPr>
                      <a:r>
                        <a:rPr lang="zh-CN" altLang="en-US" sz="1600">
                          <a:latin typeface="宋体" panose="02010600030101010101" pitchFamily="2" charset="-122"/>
                          <a:ea typeface="宋体" panose="02010600030101010101" pitchFamily="2" charset="-122"/>
                          <a:sym typeface="+mn-ea"/>
                        </a:rPr>
                        <a:t>部门</a:t>
                      </a:r>
                      <a:r>
                        <a:rPr lang="en-US" altLang="zh-CN" sz="1600">
                          <a:latin typeface="宋体" panose="02010600030101010101" pitchFamily="2" charset="-122"/>
                          <a:ea typeface="宋体" panose="02010600030101010101" pitchFamily="2" charset="-122"/>
                          <a:sym typeface="+mn-ea"/>
                        </a:rPr>
                        <a:t>/</a:t>
                      </a:r>
                      <a:r>
                        <a:rPr lang="zh-CN" altLang="en-US" sz="1600">
                          <a:latin typeface="宋体" panose="02010600030101010101" pitchFamily="2" charset="-122"/>
                          <a:ea typeface="宋体" panose="02010600030101010101" pitchFamily="2" charset="-122"/>
                          <a:sym typeface="+mn-ea"/>
                        </a:rPr>
                        <a:t>中心绩效管理员</a:t>
                      </a:r>
                      <a:endParaRPr lang="zh-CN" altLang="en-US" sz="1600">
                        <a:latin typeface="宋体" panose="02010600030101010101" pitchFamily="2" charset="-122"/>
                        <a:ea typeface="宋体" panose="02010600030101010101" pitchFamily="2" charset="-122"/>
                      </a:endParaRPr>
                    </a:p>
                  </a:txBody>
                  <a:tcPr anchor="ctr"/>
                </a:tc>
                <a:tc>
                  <a:txBody>
                    <a:bodyPr/>
                    <a:lstStyle/>
                    <a:p>
                      <a:pPr algn="ctr">
                        <a:buNone/>
                      </a:pPr>
                      <a:r>
                        <a:rPr lang="zh-CN" altLang="en-US" sz="1600">
                          <a:latin typeface="宋体" panose="02010600030101010101" pitchFamily="2" charset="-122"/>
                          <a:ea typeface="宋体" panose="02010600030101010101" pitchFamily="2" charset="-122"/>
                        </a:rPr>
                        <a:t>按各结点</a:t>
                      </a:r>
                      <a:endParaRPr lang="zh-CN" altLang="en-US" sz="1600">
                        <a:latin typeface="宋体" panose="02010600030101010101" pitchFamily="2" charset="-122"/>
                        <a:ea typeface="宋体" panose="02010600030101010101" pitchFamily="2" charset="-122"/>
                      </a:endParaRPr>
                    </a:p>
                  </a:txBody>
                  <a:tcPr anchor="ctr"/>
                </a:tc>
              </a:tr>
              <a:tr h="1071245">
                <a:tc>
                  <a:txBody>
                    <a:bodyPr/>
                    <a:lstStyle/>
                    <a:p>
                      <a:pPr algn="ctr">
                        <a:buNone/>
                      </a:pPr>
                      <a:r>
                        <a:rPr lang="zh-CN" altLang="en-US" sz="1600" b="1">
                          <a:latin typeface="微软雅黑" panose="020B0503020204020204" charset="-122"/>
                          <a:ea typeface="微软雅黑" panose="020B0503020204020204" charset="-122"/>
                        </a:rPr>
                        <a:t>问题反馈</a:t>
                      </a:r>
                      <a:endParaRPr lang="zh-CN" altLang="en-US" sz="1600" b="1">
                        <a:latin typeface="微软雅黑" panose="020B0503020204020204" charset="-122"/>
                        <a:ea typeface="微软雅黑" panose="020B0503020204020204" charset="-122"/>
                      </a:endParaRPr>
                    </a:p>
                  </a:txBody>
                  <a:tcPr anchor="ctr"/>
                </a:tc>
                <a:tc>
                  <a:txBody>
                    <a:bodyPr/>
                    <a:lstStyle/>
                    <a:p>
                      <a:pPr algn="l">
                        <a:buNone/>
                      </a:pPr>
                      <a:r>
                        <a:rPr lang="zh-CN" altLang="en-US" sz="1600">
                          <a:latin typeface="宋体" panose="02010600030101010101" pitchFamily="2" charset="-122"/>
                          <a:ea typeface="宋体" panose="02010600030101010101" pitchFamily="2" charset="-122"/>
                        </a:rPr>
                        <a:t>核对及实操中问题处理对接绩效组</a:t>
                      </a:r>
                      <a:endParaRPr lang="zh-CN" altLang="en-US" sz="1600">
                        <a:latin typeface="宋体" panose="02010600030101010101" pitchFamily="2" charset="-122"/>
                        <a:ea typeface="宋体" panose="02010600030101010101" pitchFamily="2" charset="-122"/>
                      </a:endParaRPr>
                    </a:p>
                  </a:txBody>
                  <a:tcPr anchor="ctr"/>
                </a:tc>
                <a:tc>
                  <a:txBody>
                    <a:bodyPr/>
                    <a:lstStyle/>
                    <a:p>
                      <a:pPr algn="l">
                        <a:buNone/>
                      </a:pPr>
                      <a:r>
                        <a:rPr lang="zh-CN" altLang="en-US" sz="1400">
                          <a:latin typeface="宋体" panose="02010600030101010101" pitchFamily="2" charset="-122"/>
                          <a:ea typeface="宋体" panose="02010600030101010101" pitchFamily="2" charset="-122"/>
                        </a:rPr>
                        <a:t>欧淑娟：二处、三处、五处、七处、品质中心、物流中心、华成营业支持</a:t>
                      </a:r>
                      <a:endParaRPr lang="zh-CN" altLang="en-US" sz="1400">
                        <a:latin typeface="宋体" panose="02010600030101010101" pitchFamily="2" charset="-122"/>
                        <a:ea typeface="宋体" panose="02010600030101010101" pitchFamily="2" charset="-122"/>
                      </a:endParaRPr>
                    </a:p>
                    <a:p>
                      <a:pPr algn="l">
                        <a:buNone/>
                      </a:pPr>
                      <a:r>
                        <a:rPr lang="zh-CN" altLang="en-US" sz="1400">
                          <a:latin typeface="宋体" panose="02010600030101010101" pitchFamily="2" charset="-122"/>
                          <a:ea typeface="宋体" panose="02010600030101010101" pitchFamily="2" charset="-122"/>
                        </a:rPr>
                        <a:t>李金霞：一处、四处、六处、深圳厂、九处、新扬厂、至美营业支持</a:t>
                      </a:r>
                      <a:endParaRPr lang="zh-CN" altLang="en-US" sz="1400">
                        <a:latin typeface="宋体" panose="02010600030101010101" pitchFamily="2" charset="-122"/>
                        <a:ea typeface="宋体" panose="02010600030101010101" pitchFamily="2" charset="-122"/>
                      </a:endParaRPr>
                    </a:p>
                  </a:txBody>
                  <a:tcPr anchor="ctr"/>
                </a:tc>
                <a:tc>
                  <a:txBody>
                    <a:bodyPr/>
                    <a:lstStyle/>
                    <a:p>
                      <a:pPr algn="ctr">
                        <a:buNone/>
                      </a:pPr>
                      <a:r>
                        <a:rPr lang="en-US" altLang="zh-CN" sz="1600">
                          <a:latin typeface="宋体" panose="02010600030101010101" pitchFamily="2" charset="-122"/>
                          <a:ea typeface="宋体" panose="02010600030101010101" pitchFamily="2" charset="-122"/>
                        </a:rPr>
                        <a:t>11</a:t>
                      </a:r>
                      <a:r>
                        <a:rPr lang="zh-CN" altLang="en-US" sz="1600">
                          <a:latin typeface="宋体" panose="02010600030101010101" pitchFamily="2" charset="-122"/>
                          <a:ea typeface="宋体" panose="02010600030101010101" pitchFamily="2" charset="-122"/>
                        </a:rPr>
                        <a:t>月整月</a:t>
                      </a:r>
                      <a:endParaRPr lang="zh-CN" altLang="en-US" sz="1600">
                        <a:latin typeface="宋体" panose="02010600030101010101" pitchFamily="2" charset="-122"/>
                        <a:ea typeface="宋体" panose="02010600030101010101" pitchFamily="2" charset="-122"/>
                      </a:endParaRPr>
                    </a:p>
                  </a:txBody>
                  <a:tcPr anchor="ct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83615" y="349250"/>
            <a:ext cx="498221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线上工作规划</a:t>
            </a:r>
            <a:endPar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p:txBody>
      </p:sp>
      <p:sp>
        <p:nvSpPr>
          <p:cNvPr id="11" name="TextBox 10"/>
          <p:cNvSpPr txBox="1"/>
          <p:nvPr/>
        </p:nvSpPr>
        <p:spPr>
          <a:xfrm>
            <a:off x="889000" y="1263650"/>
            <a:ext cx="10407650" cy="3369310"/>
          </a:xfrm>
          <a:prstGeom prst="rect">
            <a:avLst/>
          </a:prstGeom>
          <a:noFill/>
        </p:spPr>
        <p:txBody>
          <a:bodyPr wrap="square" rtlCol="0">
            <a:spAutoFit/>
          </a:bodyPr>
          <a:lstStyle/>
          <a:p>
            <a:pPr>
              <a:lnSpc>
                <a:spcPct val="150000"/>
              </a:lnSpc>
            </a:pPr>
            <a:r>
              <a:rPr lang="en-US" altLang="zh-CN" sz="1400" b="1" dirty="0" smtClean="0"/>
              <a:t>1</a:t>
            </a:r>
            <a:r>
              <a:rPr lang="zh-CN" altLang="en-US" sz="1400" b="1" dirty="0" smtClean="0"/>
              <a:t>、登录方式</a:t>
            </a:r>
            <a:endParaRPr lang="zh-CN" altLang="en-US" sz="1400" dirty="0" smtClean="0"/>
          </a:p>
          <a:p>
            <a:pPr>
              <a:lnSpc>
                <a:spcPct val="150000"/>
              </a:lnSpc>
            </a:pPr>
            <a:r>
              <a:rPr lang="zh-CN" altLang="en-US" sz="1400" dirty="0" smtClean="0"/>
              <a:t>正式网址（谷歌、火狐浏览器）：</a:t>
            </a:r>
            <a:r>
              <a:rPr lang="en-US" altLang="zh-CN" sz="1600"/>
              <a:t>https://kpi.voion.com/#/login</a:t>
            </a:r>
            <a:endParaRPr lang="en-US" altLang="zh-CN" sz="1400" dirty="0" smtClean="0"/>
          </a:p>
          <a:p>
            <a:pPr>
              <a:lnSpc>
                <a:spcPct val="150000"/>
              </a:lnSpc>
            </a:pPr>
            <a:r>
              <a:rPr lang="zh-CN" altLang="en-US" sz="1400" dirty="0" smtClean="0"/>
              <a:t>测试网址：http://192.168.121.132:2700/#/login</a:t>
            </a:r>
            <a:endParaRPr lang="zh-CN" altLang="en-US" sz="1400" dirty="0" smtClean="0"/>
          </a:p>
          <a:p>
            <a:pPr>
              <a:lnSpc>
                <a:spcPct val="150000"/>
              </a:lnSpc>
            </a:pPr>
            <a:r>
              <a:rPr lang="zh-CN" altLang="en-US" sz="1400" dirty="0" smtClean="0"/>
              <a:t>快捷图标：文件夹发群里</a:t>
            </a:r>
            <a:endParaRPr lang="zh-CN" altLang="en-US" sz="1400" dirty="0" smtClean="0"/>
          </a:p>
          <a:p>
            <a:pPr>
              <a:lnSpc>
                <a:spcPct val="150000"/>
              </a:lnSpc>
            </a:pPr>
            <a:endParaRPr lang="zh-CN" altLang="en-US" sz="1400" dirty="0" smtClean="0"/>
          </a:p>
          <a:p>
            <a:pPr>
              <a:lnSpc>
                <a:spcPct val="150000"/>
              </a:lnSpc>
            </a:pPr>
            <a:r>
              <a:rPr lang="en-US" altLang="zh-CN" sz="1400" dirty="0" smtClean="0"/>
              <a:t>2</a:t>
            </a:r>
            <a:r>
              <a:rPr lang="zh-CN" altLang="en-US" sz="1400" dirty="0" smtClean="0"/>
              <a:t>、</a:t>
            </a:r>
            <a:r>
              <a:rPr lang="zh-CN" altLang="en-US" sz="1400" b="1" dirty="0" smtClean="0"/>
              <a:t>登录账号</a:t>
            </a:r>
            <a:r>
              <a:rPr lang="zh-CN" altLang="en-US" sz="1400" dirty="0" smtClean="0"/>
              <a:t>：个人工号  、初始密码：</a:t>
            </a:r>
            <a:r>
              <a:rPr lang="en-US" altLang="zh-CN" sz="1400" dirty="0" smtClean="0"/>
              <a:t>123456</a:t>
            </a:r>
            <a:r>
              <a:rPr lang="zh-CN" altLang="en-US" sz="1400" dirty="0" smtClean="0"/>
              <a:t>。登录后点击个人——》修改密码——》输入密码——》确定</a:t>
            </a:r>
            <a:endParaRPr lang="zh-CN" altLang="en-US" sz="1400" dirty="0" smtClean="0"/>
          </a:p>
          <a:p>
            <a:pPr>
              <a:lnSpc>
                <a:spcPct val="150000"/>
              </a:lnSpc>
            </a:pPr>
            <a:r>
              <a:rPr lang="en-US" altLang="zh-CN" sz="1400" b="1" dirty="0"/>
              <a:t>3</a:t>
            </a:r>
            <a:r>
              <a:rPr lang="zh-CN" altLang="en-US" sz="1400" b="1" dirty="0"/>
              <a:t>、系统故障：智慧园、四处、新扬：邹挥 （短号：681398），三处：卢炯良  ， 五处：蒋廉勇（短号：669879）</a:t>
            </a:r>
            <a:endParaRPr lang="zh-CN" altLang="en-US" sz="1400" b="1" dirty="0"/>
          </a:p>
          <a:p>
            <a:pPr>
              <a:lnSpc>
                <a:spcPct val="150000"/>
              </a:lnSpc>
            </a:pPr>
            <a:r>
              <a:rPr lang="zh-CN" altLang="en-US" sz="1400" b="1" dirty="0"/>
              <a:t>     故障含括：</a:t>
            </a:r>
            <a:r>
              <a:rPr lang="zh-CN" altLang="en-US" sz="1400" b="1" dirty="0">
                <a:solidFill>
                  <a:srgbClr val="FF0000"/>
                </a:solidFill>
              </a:rPr>
              <a:t>无法登陆、修改密码、内容不显示、系统报错提示；</a:t>
            </a:r>
            <a:endParaRPr lang="zh-CN" altLang="en-US" sz="1400" b="1" dirty="0">
              <a:solidFill>
                <a:srgbClr val="FF0000"/>
              </a:solidFill>
            </a:endParaRPr>
          </a:p>
          <a:p>
            <a:pPr>
              <a:lnSpc>
                <a:spcPct val="150000"/>
              </a:lnSpc>
            </a:pPr>
            <a:r>
              <a:rPr lang="en-US" altLang="zh-CN" sz="1400" b="1" dirty="0">
                <a:solidFill>
                  <a:schemeClr val="tx1"/>
                </a:solidFill>
                <a:sym typeface="+mn-ea"/>
              </a:rPr>
              <a:t>4</a:t>
            </a:r>
            <a:r>
              <a:rPr lang="zh-CN" altLang="en-US" sz="1400" b="1" dirty="0">
                <a:solidFill>
                  <a:schemeClr val="tx1"/>
                </a:solidFill>
                <a:sym typeface="+mn-ea"/>
              </a:rPr>
              <a:t>、权限开通（一级中心对接人已统一配置，二级部门对接需申请单个开通二级部门权限，由</a:t>
            </a:r>
            <a:r>
              <a:rPr lang="zh-CN" altLang="en-US" sz="1400" b="1" dirty="0">
                <a:solidFill>
                  <a:srgbClr val="FF0000"/>
                </a:solidFill>
                <a:sym typeface="+mn-ea"/>
              </a:rPr>
              <a:t>一级中心对接人</a:t>
            </a:r>
            <a:r>
              <a:rPr lang="zh-CN" altLang="en-US" sz="1400" b="1" dirty="0">
                <a:solidFill>
                  <a:schemeClr val="tx1"/>
                </a:solidFill>
                <a:sym typeface="+mn-ea"/>
              </a:rPr>
              <a:t>根据指标库中的二级部门确认负责人员，统一提报至金霞处，由</a:t>
            </a:r>
            <a:r>
              <a:rPr lang="en-US" altLang="zh-CN" sz="1400" b="1" dirty="0">
                <a:solidFill>
                  <a:schemeClr val="tx1"/>
                </a:solidFill>
                <a:sym typeface="+mn-ea"/>
              </a:rPr>
              <a:t>IT</a:t>
            </a:r>
            <a:r>
              <a:rPr lang="zh-CN" altLang="en-US" sz="1400" b="1" dirty="0">
                <a:solidFill>
                  <a:schemeClr val="tx1"/>
                </a:solidFill>
                <a:sym typeface="+mn-ea"/>
              </a:rPr>
              <a:t>统一配置。后续有人员修改或增加，需重新申请）</a:t>
            </a:r>
            <a:endParaRPr lang="zh-CN" altLang="en-US" sz="1400" b="1" dirty="0">
              <a:solidFill>
                <a:schemeClr val="tx1"/>
              </a:solidFill>
              <a:sym typeface="+mn-ea"/>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701165"/>
            <a:ext cx="12216130" cy="237617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9480550" y="908685"/>
            <a:ext cx="273621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21" name="矩形 259"/>
          <p:cNvSpPr>
            <a:spLocks noChangeArrowheads="1"/>
          </p:cNvSpPr>
          <p:nvPr/>
        </p:nvSpPr>
        <p:spPr bwMode="auto">
          <a:xfrm>
            <a:off x="1238885" y="2649538"/>
            <a:ext cx="9566910" cy="7385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lgn="ctr">
              <a:buNone/>
            </a:pPr>
            <a:r>
              <a:rPr lang="zh-CN" altLang="en-US" sz="4800" b="1" dirty="0">
                <a:solidFill>
                  <a:schemeClr val="bg1"/>
                </a:solidFill>
                <a:cs typeface="Arial" panose="020B0604020202020204" pitchFamily="34" charset="0"/>
                <a:sym typeface="+mn-ea"/>
              </a:rPr>
              <a:t>线上实操示范</a:t>
            </a:r>
            <a:endParaRPr lang="zh-CN" altLang="en-US" sz="4800" b="1" dirty="0">
              <a:solidFill>
                <a:schemeClr val="bg1"/>
              </a:solidFill>
              <a:cs typeface="Arial" panose="020B0604020202020204" pitchFamily="34" charset="0"/>
              <a:sym typeface="+mn-ea"/>
            </a:endParaRPr>
          </a:p>
        </p:txBody>
      </p:sp>
      <p:sp>
        <p:nvSpPr>
          <p:cNvPr id="18" name="Rectangle 2"/>
          <p:cNvSpPr>
            <a:spLocks noChangeArrowheads="1"/>
          </p:cNvSpPr>
          <p:nvPr/>
        </p:nvSpPr>
        <p:spPr bwMode="auto">
          <a:xfrm>
            <a:off x="6429375" y="6237605"/>
            <a:ext cx="5787390" cy="504190"/>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3" name="文本框 2"/>
          <p:cNvSpPr txBox="1"/>
          <p:nvPr/>
        </p:nvSpPr>
        <p:spPr>
          <a:xfrm>
            <a:off x="484505" y="1817370"/>
            <a:ext cx="2105025" cy="583565"/>
          </a:xfrm>
          <a:prstGeom prst="rect">
            <a:avLst/>
          </a:prstGeom>
          <a:noFill/>
        </p:spPr>
        <p:txBody>
          <a:bodyPr wrap="square" rtlCol="0">
            <a:spAutoFit/>
          </a:bodyPr>
          <a:p>
            <a:r>
              <a:rPr lang="en-US" altLang="zh-CN" sz="3200" b="1" dirty="0" smtClean="0">
                <a:solidFill>
                  <a:schemeClr val="bg1"/>
                </a:solidFill>
                <a:latin typeface="+mj-ea"/>
                <a:ea typeface="+mj-ea"/>
                <a:cs typeface="Arial" panose="020B0604020202020204" pitchFamily="34" charset="0"/>
                <a:sym typeface="+mn-ea"/>
              </a:rPr>
              <a:t>PART 4</a:t>
            </a:r>
            <a:endParaRPr lang="en-US" altLang="zh-CN" sz="3200" b="1" dirty="0" smtClean="0">
              <a:solidFill>
                <a:schemeClr val="bg1"/>
              </a:solidFill>
              <a:latin typeface="+mj-ea"/>
              <a:ea typeface="+mj-ea"/>
              <a:cs typeface="Arial" panose="020B0604020202020204" pitchFamily="34" charset="0"/>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1"/>
                                        </p:tgtEl>
                                        <p:attrNameLst>
                                          <p:attrName>ppt_y</p:attrName>
                                        </p:attrNameLst>
                                      </p:cBhvr>
                                      <p:tavLst>
                                        <p:tav tm="0">
                                          <p:val>
                                            <p:strVal val="#ppt_y"/>
                                          </p:val>
                                        </p:tav>
                                        <p:tav tm="100000">
                                          <p:val>
                                            <p:strVal val="#ppt_y"/>
                                          </p:val>
                                        </p:tav>
                                      </p:tavLst>
                                    </p:anim>
                                    <p:anim calcmode="lin" valueType="num">
                                      <p:cBhvr>
                                        <p:cTn id="9"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1"/>
                                        </p:tgtEl>
                                      </p:cBhvr>
                                    </p:animEffect>
                                  </p:childTnLst>
                                </p:cTn>
                              </p:par>
                            </p:childTnLst>
                          </p:cTn>
                        </p:par>
                        <p:par>
                          <p:cTn id="12" fill="hold">
                            <p:stCondLst>
                              <p:cond delay="75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21"/>
                                        </p:tgtEl>
                                      </p:cBhvr>
                                    </p:animEffect>
                                    <p:animScale>
                                      <p:cBhvr>
                                        <p:cTn id="15"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1" grpId="1"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44"/>
          <p:cNvGrpSpPr/>
          <p:nvPr/>
        </p:nvGrpSpPr>
        <p:grpSpPr>
          <a:xfrm>
            <a:off x="4998272" y="1590029"/>
            <a:ext cx="1061395" cy="720000"/>
            <a:chOff x="2351847" y="903748"/>
            <a:chExt cx="1108027" cy="990018"/>
          </a:xfrm>
          <a:effectLst>
            <a:outerShdw blurRad="419100" dist="419100" dir="5400000" algn="ctr" rotWithShape="0">
              <a:srgbClr val="000000">
                <a:alpha val="43137"/>
              </a:srgbClr>
            </a:outerShdw>
          </a:effectLst>
        </p:grpSpPr>
        <p:sp>
          <p:nvSpPr>
            <p:cNvPr id="46" name="椭圆 45"/>
            <p:cNvSpPr/>
            <p:nvPr/>
          </p:nvSpPr>
          <p:spPr>
            <a:xfrm>
              <a:off x="2351847" y="903748"/>
              <a:ext cx="751633" cy="99001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47" name="文本框 9"/>
            <p:cNvSpPr txBox="1"/>
            <p:nvPr/>
          </p:nvSpPr>
          <p:spPr>
            <a:xfrm>
              <a:off x="2393075" y="927951"/>
              <a:ext cx="1066799" cy="916847"/>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01</a:t>
              </a:r>
              <a:endParaRPr lang="zh-CN" altLang="en-US" sz="3735" dirty="0">
                <a:solidFill>
                  <a:schemeClr val="bg1"/>
                </a:solidFill>
                <a:latin typeface="Impact" panose="020B0806030902050204" pitchFamily="34" charset="0"/>
              </a:endParaRPr>
            </a:p>
          </p:txBody>
        </p:sp>
      </p:grpSp>
      <p:grpSp>
        <p:nvGrpSpPr>
          <p:cNvPr id="5" name="组合 47"/>
          <p:cNvGrpSpPr/>
          <p:nvPr/>
        </p:nvGrpSpPr>
        <p:grpSpPr>
          <a:xfrm>
            <a:off x="4998272" y="2521106"/>
            <a:ext cx="1034934" cy="721359"/>
            <a:chOff x="2379471" y="1978505"/>
            <a:chExt cx="1080403" cy="991889"/>
          </a:xfrm>
          <a:effectLst>
            <a:outerShdw blurRad="419100" dist="419100" dir="5400000" algn="ctr" rotWithShape="0">
              <a:srgbClr val="000000">
                <a:alpha val="43137"/>
              </a:srgbClr>
            </a:outerShdw>
          </a:effectLst>
        </p:grpSpPr>
        <p:sp>
          <p:nvSpPr>
            <p:cNvPr id="49" name="椭圆 48"/>
            <p:cNvSpPr/>
            <p:nvPr/>
          </p:nvSpPr>
          <p:spPr>
            <a:xfrm>
              <a:off x="2379471" y="1980374"/>
              <a:ext cx="751633" cy="9900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50" name="文本框 10"/>
            <p:cNvSpPr txBox="1"/>
            <p:nvPr/>
          </p:nvSpPr>
          <p:spPr>
            <a:xfrm>
              <a:off x="2393075" y="1978505"/>
              <a:ext cx="1066799" cy="916849"/>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02</a:t>
              </a:r>
              <a:endParaRPr lang="zh-CN" altLang="en-US" sz="3735" dirty="0">
                <a:solidFill>
                  <a:schemeClr val="bg1"/>
                </a:solidFill>
                <a:latin typeface="Impact" panose="020B0806030902050204" pitchFamily="34" charset="0"/>
              </a:endParaRPr>
            </a:p>
          </p:txBody>
        </p:sp>
      </p:grpSp>
      <p:grpSp>
        <p:nvGrpSpPr>
          <p:cNvPr id="6" name="组合 50"/>
          <p:cNvGrpSpPr/>
          <p:nvPr/>
        </p:nvGrpSpPr>
        <p:grpSpPr>
          <a:xfrm>
            <a:off x="4998272" y="3434494"/>
            <a:ext cx="1042346" cy="720001"/>
            <a:chOff x="2351846" y="3006475"/>
            <a:chExt cx="1088141" cy="990019"/>
          </a:xfrm>
          <a:effectLst>
            <a:outerShdw blurRad="419100" dist="419100" dir="5400000" algn="ctr" rotWithShape="0">
              <a:srgbClr val="000000">
                <a:alpha val="43137"/>
              </a:srgbClr>
            </a:outerShdw>
          </a:effectLst>
        </p:grpSpPr>
        <p:sp>
          <p:nvSpPr>
            <p:cNvPr id="52" name="椭圆 51"/>
            <p:cNvSpPr/>
            <p:nvPr/>
          </p:nvSpPr>
          <p:spPr>
            <a:xfrm>
              <a:off x="2351846" y="3006475"/>
              <a:ext cx="751633" cy="990019"/>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53" name="文本框 11"/>
            <p:cNvSpPr txBox="1"/>
            <p:nvPr/>
          </p:nvSpPr>
          <p:spPr>
            <a:xfrm>
              <a:off x="2373188" y="3044328"/>
              <a:ext cx="1066799" cy="916848"/>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03</a:t>
              </a:r>
              <a:endParaRPr lang="zh-CN" altLang="en-US" sz="3735" dirty="0">
                <a:solidFill>
                  <a:schemeClr val="bg1"/>
                </a:solidFill>
                <a:latin typeface="Impact" panose="020B0806030902050204" pitchFamily="34" charset="0"/>
              </a:endParaRPr>
            </a:p>
          </p:txBody>
        </p:sp>
      </p:grpSp>
      <p:grpSp>
        <p:nvGrpSpPr>
          <p:cNvPr id="7" name="组合 53"/>
          <p:cNvGrpSpPr/>
          <p:nvPr/>
        </p:nvGrpSpPr>
        <p:grpSpPr>
          <a:xfrm>
            <a:off x="4998272" y="4353654"/>
            <a:ext cx="1056574" cy="720000"/>
            <a:chOff x="2317106" y="4056842"/>
            <a:chExt cx="1102994" cy="990020"/>
          </a:xfrm>
          <a:effectLst>
            <a:outerShdw blurRad="419100" dist="419100" dir="5400000" algn="ctr" rotWithShape="0">
              <a:srgbClr val="000000">
                <a:alpha val="43137"/>
              </a:srgbClr>
            </a:outerShdw>
          </a:effectLst>
        </p:grpSpPr>
        <p:sp>
          <p:nvSpPr>
            <p:cNvPr id="55" name="椭圆 54"/>
            <p:cNvSpPr/>
            <p:nvPr/>
          </p:nvSpPr>
          <p:spPr>
            <a:xfrm>
              <a:off x="2317106" y="4056842"/>
              <a:ext cx="751633" cy="99002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latin typeface="Impact" panose="020B0806030902050204" pitchFamily="34" charset="0"/>
              </a:endParaRPr>
            </a:p>
          </p:txBody>
        </p:sp>
        <p:sp>
          <p:nvSpPr>
            <p:cNvPr id="56" name="文本框 12"/>
            <p:cNvSpPr txBox="1"/>
            <p:nvPr/>
          </p:nvSpPr>
          <p:spPr>
            <a:xfrm>
              <a:off x="2353301" y="4073232"/>
              <a:ext cx="1066799" cy="916851"/>
            </a:xfrm>
            <a:prstGeom prst="rect">
              <a:avLst/>
            </a:prstGeom>
            <a:noFill/>
          </p:spPr>
          <p:txBody>
            <a:bodyPr wrap="square" rtlCol="0">
              <a:spAutoFit/>
            </a:bodyPr>
            <a:lstStyle/>
            <a:p>
              <a:r>
                <a:rPr lang="en-US" altLang="zh-CN" sz="3735" dirty="0">
                  <a:solidFill>
                    <a:schemeClr val="bg1"/>
                  </a:solidFill>
                  <a:latin typeface="Impact" panose="020B0806030902050204" pitchFamily="34" charset="0"/>
                </a:rPr>
                <a:t>04</a:t>
              </a:r>
              <a:endParaRPr lang="zh-CN" altLang="en-US" sz="3735" dirty="0">
                <a:solidFill>
                  <a:schemeClr val="bg1"/>
                </a:solidFill>
                <a:latin typeface="Impact" panose="020B0806030902050204" pitchFamily="34" charset="0"/>
              </a:endParaRPr>
            </a:p>
          </p:txBody>
        </p:sp>
      </p:grpSp>
      <p:grpSp>
        <p:nvGrpSpPr>
          <p:cNvPr id="9" name="组合 59"/>
          <p:cNvGrpSpPr/>
          <p:nvPr/>
        </p:nvGrpSpPr>
        <p:grpSpPr>
          <a:xfrm>
            <a:off x="5806270" y="1625380"/>
            <a:ext cx="5143000" cy="612920"/>
            <a:chOff x="4315150" y="953426"/>
            <a:chExt cx="3857250" cy="540057"/>
          </a:xfrm>
          <a:effectLst>
            <a:outerShdw blurRad="419100" dist="419100" dir="5400000" algn="ctr" rotWithShape="0">
              <a:srgbClr val="000000">
                <a:alpha val="43137"/>
              </a:srgbClr>
            </a:outerShdw>
          </a:effectLst>
        </p:grpSpPr>
        <p:sp>
          <p:nvSpPr>
            <p:cNvPr id="61" name="矩形 60"/>
            <p:cNvSpPr/>
            <p:nvPr/>
          </p:nvSpPr>
          <p:spPr>
            <a:xfrm>
              <a:off x="4482564" y="992508"/>
              <a:ext cx="3096719" cy="449535"/>
            </a:xfrm>
            <a:prstGeom prst="roundRect">
              <a:avLst/>
            </a:prstGeom>
            <a:ln w="15875">
              <a:noFill/>
            </a:ln>
          </p:spPr>
          <p:txBody>
            <a:bodyPr wrap="square" lIns="91440" tIns="45720" rIns="91440" bIns="45720">
              <a:spAutoFit/>
            </a:bodyPr>
            <a:lstStyle/>
            <a:p>
              <a:r>
                <a:rPr lang="zh-CN" altLang="en-US" sz="2400" b="1" dirty="0" smtClean="0">
                  <a:solidFill>
                    <a:schemeClr val="tx1">
                      <a:lumMod val="75000"/>
                      <a:lumOff val="25000"/>
                    </a:schemeClr>
                  </a:solidFill>
                  <a:latin typeface="微软雅黑" panose="020B0503020204020204" charset="-122"/>
                  <a:ea typeface="微软雅黑" panose="020B0503020204020204" charset="-122"/>
                </a:rPr>
                <a:t>系统模块功能介绍</a:t>
              </a:r>
              <a:endParaRPr lang="zh-CN" altLang="en-US" sz="2400" b="1" dirty="0">
                <a:solidFill>
                  <a:schemeClr val="tx1">
                    <a:lumMod val="75000"/>
                    <a:lumOff val="25000"/>
                  </a:schemeClr>
                </a:solidFill>
                <a:latin typeface="微软雅黑" panose="020B0503020204020204" charset="-122"/>
                <a:ea typeface="微软雅黑" panose="020B0503020204020204" charset="-122"/>
              </a:endParaRPr>
            </a:p>
          </p:txBody>
        </p:sp>
        <p:sp>
          <p:nvSpPr>
            <p:cNvPr id="62" name="平行四边形 61"/>
            <p:cNvSpPr/>
            <p:nvPr/>
          </p:nvSpPr>
          <p:spPr>
            <a:xfrm>
              <a:off x="4315150" y="953426"/>
              <a:ext cx="3857250" cy="540057"/>
            </a:xfrm>
            <a:prstGeom prst="round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grpSp>
        <p:nvGrpSpPr>
          <p:cNvPr id="10" name="组合 62"/>
          <p:cNvGrpSpPr/>
          <p:nvPr/>
        </p:nvGrpSpPr>
        <p:grpSpPr>
          <a:xfrm>
            <a:off x="5806270" y="2550918"/>
            <a:ext cx="5143000" cy="1486793"/>
            <a:chOff x="4315150" y="1647579"/>
            <a:chExt cx="3857250" cy="1310045"/>
          </a:xfrm>
          <a:effectLst>
            <a:outerShdw blurRad="419100" dist="419100" dir="5400000" algn="ctr" rotWithShape="0">
              <a:srgbClr val="000000">
                <a:alpha val="43137"/>
              </a:srgbClr>
            </a:outerShdw>
          </a:effectLst>
        </p:grpSpPr>
        <p:sp>
          <p:nvSpPr>
            <p:cNvPr id="64" name="矩形 63"/>
            <p:cNvSpPr/>
            <p:nvPr/>
          </p:nvSpPr>
          <p:spPr>
            <a:xfrm>
              <a:off x="4462120" y="2508089"/>
              <a:ext cx="3692460" cy="449535"/>
            </a:xfrm>
            <a:prstGeom prst="roundRect">
              <a:avLst/>
            </a:prstGeom>
            <a:ln w="15875">
              <a:noFill/>
            </a:ln>
          </p:spPr>
          <p:txBody>
            <a:bodyPr wrap="square" lIns="91440" tIns="45720" rIns="91440" bIns="45720">
              <a:spAutoFit/>
            </a:bodyPr>
            <a:lstStyle/>
            <a:p>
              <a:r>
                <a:rPr lang="zh-CN" altLang="en-US" sz="2400" b="1" dirty="0" smtClean="0">
                  <a:solidFill>
                    <a:schemeClr val="tx1">
                      <a:lumMod val="75000"/>
                      <a:lumOff val="25000"/>
                    </a:schemeClr>
                  </a:solidFill>
                  <a:latin typeface="微软雅黑" panose="020B0503020204020204" charset="-122"/>
                  <a:ea typeface="微软雅黑" panose="020B0503020204020204" charset="-122"/>
                </a:rPr>
                <a:t>各部门工作规划</a:t>
              </a:r>
              <a:endParaRPr lang="zh-CN" altLang="en-US" sz="2400" b="1" dirty="0">
                <a:solidFill>
                  <a:schemeClr val="tx1">
                    <a:lumMod val="75000"/>
                    <a:lumOff val="25000"/>
                  </a:schemeClr>
                </a:solidFill>
                <a:latin typeface="微软雅黑" panose="020B0503020204020204" charset="-122"/>
                <a:ea typeface="微软雅黑" panose="020B0503020204020204" charset="-122"/>
              </a:endParaRPr>
            </a:p>
          </p:txBody>
        </p:sp>
        <p:sp>
          <p:nvSpPr>
            <p:cNvPr id="65" name="平行四边形 64"/>
            <p:cNvSpPr/>
            <p:nvPr/>
          </p:nvSpPr>
          <p:spPr>
            <a:xfrm>
              <a:off x="4315150" y="1647579"/>
              <a:ext cx="3857250" cy="540057"/>
            </a:xfrm>
            <a:prstGeom prst="round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grpSp>
        <p:nvGrpSpPr>
          <p:cNvPr id="11" name="组合 65"/>
          <p:cNvGrpSpPr/>
          <p:nvPr/>
        </p:nvGrpSpPr>
        <p:grpSpPr>
          <a:xfrm>
            <a:off x="5806270" y="3476455"/>
            <a:ext cx="5143000" cy="1504500"/>
            <a:chOff x="4315150" y="2341731"/>
            <a:chExt cx="3857250" cy="1325647"/>
          </a:xfrm>
          <a:effectLst>
            <a:outerShdw blurRad="419100" dist="419100" dir="5400000" algn="ctr" rotWithShape="0">
              <a:srgbClr val="000000">
                <a:alpha val="43137"/>
              </a:srgbClr>
            </a:outerShdw>
          </a:effectLst>
        </p:grpSpPr>
        <p:sp>
          <p:nvSpPr>
            <p:cNvPr id="67" name="矩形 66"/>
            <p:cNvSpPr/>
            <p:nvPr/>
          </p:nvSpPr>
          <p:spPr>
            <a:xfrm>
              <a:off x="4496612" y="3217843"/>
              <a:ext cx="3452021" cy="449535"/>
            </a:xfrm>
            <a:prstGeom prst="roundRect">
              <a:avLst/>
            </a:prstGeom>
            <a:ln w="15875">
              <a:noFill/>
            </a:ln>
          </p:spPr>
          <p:txBody>
            <a:bodyPr wrap="square" lIns="91440" tIns="45720" rIns="91440" bIns="45720">
              <a:spAutoFit/>
            </a:bodyPr>
            <a:lstStyle/>
            <a:p>
              <a:r>
                <a:rPr lang="zh-CN" altLang="en-US" sz="2400" b="1" dirty="0">
                  <a:solidFill>
                    <a:schemeClr val="tx1">
                      <a:lumMod val="75000"/>
                      <a:lumOff val="25000"/>
                    </a:schemeClr>
                  </a:solidFill>
                  <a:latin typeface="微软雅黑" panose="020B0503020204020204" charset="-122"/>
                  <a:ea typeface="微软雅黑" panose="020B0503020204020204" charset="-122"/>
                </a:rPr>
                <a:t>系统操作示范</a:t>
              </a:r>
              <a:r>
                <a:rPr lang="en-US" altLang="zh-CN" sz="2400" b="1" dirty="0">
                  <a:solidFill>
                    <a:schemeClr val="tx1">
                      <a:lumMod val="75000"/>
                      <a:lumOff val="25000"/>
                    </a:schemeClr>
                  </a:solidFill>
                  <a:latin typeface="微软雅黑" panose="020B0503020204020204" charset="-122"/>
                  <a:ea typeface="微软雅黑" panose="020B0503020204020204" charset="-122"/>
                </a:rPr>
                <a:t>&amp;</a:t>
              </a:r>
              <a:r>
                <a:rPr lang="zh-CN" altLang="zh-CN" sz="2400" b="1" dirty="0">
                  <a:solidFill>
                    <a:schemeClr val="tx1">
                      <a:lumMod val="75000"/>
                      <a:lumOff val="25000"/>
                    </a:schemeClr>
                  </a:solidFill>
                  <a:latin typeface="微软雅黑" panose="020B0503020204020204" charset="-122"/>
                  <a:ea typeface="微软雅黑" panose="020B0503020204020204" charset="-122"/>
                </a:rPr>
                <a:t>答疑</a:t>
              </a:r>
              <a:endParaRPr lang="zh-CN" altLang="zh-CN" sz="2400" b="1" dirty="0">
                <a:solidFill>
                  <a:schemeClr val="tx1">
                    <a:lumMod val="75000"/>
                    <a:lumOff val="25000"/>
                  </a:schemeClr>
                </a:solidFill>
                <a:latin typeface="微软雅黑" panose="020B0503020204020204" charset="-122"/>
                <a:ea typeface="微软雅黑" panose="020B0503020204020204" charset="-122"/>
              </a:endParaRPr>
            </a:p>
          </p:txBody>
        </p:sp>
        <p:sp>
          <p:nvSpPr>
            <p:cNvPr id="68" name="平行四边形 67"/>
            <p:cNvSpPr/>
            <p:nvPr/>
          </p:nvSpPr>
          <p:spPr>
            <a:xfrm>
              <a:off x="4315150" y="2341731"/>
              <a:ext cx="3857250" cy="540057"/>
            </a:xfrm>
            <a:prstGeom prst="round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grpSp>
      <p:sp>
        <p:nvSpPr>
          <p:cNvPr id="71" name="平行四边形 70"/>
          <p:cNvSpPr/>
          <p:nvPr/>
        </p:nvSpPr>
        <p:spPr>
          <a:xfrm>
            <a:off x="5806270" y="4401993"/>
            <a:ext cx="5143000" cy="612920"/>
          </a:xfrm>
          <a:prstGeom prst="roundRect">
            <a:avLst/>
          </a:prstGeom>
          <a:noFill/>
          <a:ln w="158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zh-CN" altLang="en-US" sz="2135" b="1">
              <a:solidFill>
                <a:schemeClr val="tx1">
                  <a:lumMod val="75000"/>
                  <a:lumOff val="25000"/>
                </a:schemeClr>
              </a:solidFill>
            </a:endParaRPr>
          </a:p>
        </p:txBody>
      </p:sp>
      <p:sp>
        <p:nvSpPr>
          <p:cNvPr id="2" name="矩形 1"/>
          <p:cNvSpPr/>
          <p:nvPr/>
        </p:nvSpPr>
        <p:spPr>
          <a:xfrm>
            <a:off x="0" y="0"/>
            <a:ext cx="4269859" cy="6858000"/>
          </a:xfrm>
          <a:prstGeom prst="rect">
            <a:avLst/>
          </a:prstGeom>
          <a:solidFill>
            <a:srgbClr val="FD5C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 Placeholder 4"/>
          <p:cNvSpPr txBox="1"/>
          <p:nvPr/>
        </p:nvSpPr>
        <p:spPr>
          <a:xfrm>
            <a:off x="630739" y="3097810"/>
            <a:ext cx="3008380" cy="662379"/>
          </a:xfrm>
          <a:prstGeom prst="rect">
            <a:avLst/>
          </a:prstGeom>
          <a:effectLst>
            <a:outerShdw blurRad="419100" dist="419100" dir="5400000" algn="ctr" rotWithShape="0">
              <a:srgbClr val="000000">
                <a:alpha val="43137"/>
              </a:srgbClr>
            </a:outerShdw>
          </a:effectLst>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sz="7200" b="1" dirty="0" smtClean="0">
                <a:solidFill>
                  <a:schemeClr val="bg1"/>
                </a:solidFill>
                <a:latin typeface="微软雅黑" panose="020B0503020204020204" charset="-122"/>
                <a:ea typeface="微软雅黑" panose="020B0503020204020204" charset="-122"/>
              </a:rPr>
              <a:t>目录</a:t>
            </a:r>
            <a:endParaRPr lang="en-US" altLang="zh-CN" sz="7200" b="1" dirty="0" smtClean="0">
              <a:solidFill>
                <a:schemeClr val="bg1"/>
              </a:solidFill>
              <a:latin typeface="微软雅黑" panose="020B0503020204020204" charset="-122"/>
              <a:ea typeface="微软雅黑" panose="020B0503020204020204" charset="-122"/>
            </a:endParaRPr>
          </a:p>
          <a:p>
            <a:pPr marL="0" indent="0" algn="ctr">
              <a:buNone/>
            </a:pPr>
            <a:r>
              <a:rPr lang="en-US" altLang="zh-CN" sz="4800" b="1" dirty="0" smtClean="0">
                <a:solidFill>
                  <a:schemeClr val="bg1"/>
                </a:solidFill>
                <a:latin typeface="微软雅黑" panose="020B0503020204020204" charset="-122"/>
                <a:ea typeface="微软雅黑" panose="020B0503020204020204" charset="-122"/>
              </a:rPr>
              <a:t>Contents</a:t>
            </a:r>
            <a:endParaRPr lang="en-GB" sz="4800" b="1" dirty="0">
              <a:solidFill>
                <a:schemeClr val="bg1"/>
              </a:solidFill>
              <a:latin typeface="微软雅黑" panose="020B0503020204020204" charset="-122"/>
              <a:ea typeface="微软雅黑" panose="020B0503020204020204" charset="-122"/>
            </a:endParaRPr>
          </a:p>
        </p:txBody>
      </p:sp>
      <p:sp>
        <p:nvSpPr>
          <p:cNvPr id="4" name="同心圆 3"/>
          <p:cNvSpPr/>
          <p:nvPr/>
        </p:nvSpPr>
        <p:spPr>
          <a:xfrm>
            <a:off x="-38642" y="1448229"/>
            <a:ext cx="4267164" cy="4266000"/>
          </a:xfrm>
          <a:prstGeom prst="donut">
            <a:avLst>
              <a:gd name="adj" fmla="val 13126"/>
            </a:avLst>
          </a:prstGeom>
          <a:gradFill>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ln>
            <a:noFill/>
          </a:ln>
          <a:effectLst>
            <a:outerShdw blurRad="419100" dist="4191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8" name="矩形 63"/>
          <p:cNvSpPr/>
          <p:nvPr/>
        </p:nvSpPr>
        <p:spPr>
          <a:xfrm>
            <a:off x="6019643" y="2599110"/>
            <a:ext cx="4923280" cy="510777"/>
          </a:xfrm>
          <a:prstGeom prst="roundRect">
            <a:avLst/>
          </a:prstGeom>
          <a:ln w="15875">
            <a:noFill/>
          </a:ln>
        </p:spPr>
        <p:txBody>
          <a:bodyPr wrap="square" lIns="91440" tIns="45720" rIns="91440" bIns="45720">
            <a:spAutoFit/>
          </a:bodyPr>
          <a:lstStyle/>
          <a:p>
            <a:r>
              <a:rPr lang="zh-CN" altLang="en-US" sz="2400" b="1" dirty="0" smtClean="0">
                <a:solidFill>
                  <a:schemeClr val="tx1">
                    <a:lumMod val="75000"/>
                    <a:lumOff val="25000"/>
                  </a:schemeClr>
                </a:solidFill>
                <a:latin typeface="微软雅黑" panose="020B0503020204020204" charset="-122"/>
                <a:ea typeface="微软雅黑" panose="020B0503020204020204" charset="-122"/>
              </a:rPr>
              <a:t>系统操作指引</a:t>
            </a:r>
            <a:endParaRPr lang="zh-CN" altLang="en-US" sz="2400" b="1" dirty="0">
              <a:solidFill>
                <a:schemeClr val="tx1">
                  <a:lumMod val="75000"/>
                  <a:lumOff val="25000"/>
                </a:schemeClr>
              </a:solidFill>
              <a:latin typeface="微软雅黑" panose="020B0503020204020204" charset="-122"/>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Click="0" advTm="0">
        <p14:flip dir="r"/>
      </p:transition>
    </mc:Choice>
    <mc:Fallback>
      <p:transition spd="slow" advClick="0"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635" y="1701165"/>
            <a:ext cx="12216130" cy="237617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9480550" y="908685"/>
            <a:ext cx="273621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21" name="矩形 259"/>
          <p:cNvSpPr>
            <a:spLocks noChangeArrowheads="1"/>
          </p:cNvSpPr>
          <p:nvPr/>
        </p:nvSpPr>
        <p:spPr bwMode="auto">
          <a:xfrm>
            <a:off x="1164590" y="2083118"/>
            <a:ext cx="9566910" cy="17722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chorCtr="0">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pitchFamily="34" charset="0"/>
              </a:defRPr>
            </a:lvl9pPr>
          </a:lstStyle>
          <a:p>
            <a:pPr algn="ctr">
              <a:buNone/>
            </a:pPr>
            <a:r>
              <a:rPr lang="zh-CN" altLang="en-US" sz="4800" b="1" dirty="0" smtClean="0">
                <a:solidFill>
                  <a:schemeClr val="bg1"/>
                </a:solidFill>
                <a:cs typeface="Arial" panose="020B0604020202020204" pitchFamily="34" charset="0"/>
                <a:sym typeface="+mn-ea"/>
              </a:rPr>
              <a:t>系统模块</a:t>
            </a:r>
            <a:r>
              <a:rPr lang="zh-CN" altLang="en-US" sz="4800" b="1" dirty="0">
                <a:solidFill>
                  <a:schemeClr val="bg1"/>
                </a:solidFill>
                <a:cs typeface="Arial" panose="020B0604020202020204" pitchFamily="34" charset="0"/>
                <a:sym typeface="+mn-ea"/>
              </a:rPr>
              <a:t>功能介绍</a:t>
            </a:r>
            <a:endParaRPr lang="zh-CN" altLang="en-US" sz="4800" b="1" dirty="0">
              <a:solidFill>
                <a:schemeClr val="bg1"/>
              </a:solidFill>
              <a:cs typeface="Arial" panose="020B0604020202020204" pitchFamily="34" charset="0"/>
              <a:sym typeface="+mn-ea"/>
            </a:endParaRPr>
          </a:p>
          <a:p>
            <a:pPr algn="ctr">
              <a:buNone/>
            </a:pPr>
            <a:endParaRPr lang="zh-CN" altLang="en-US" sz="2800" b="1" dirty="0">
              <a:solidFill>
                <a:schemeClr val="bg1"/>
              </a:solidFill>
              <a:cs typeface="Arial" panose="020B0604020202020204" pitchFamily="34" charset="0"/>
              <a:sym typeface="+mn-ea"/>
            </a:endParaRPr>
          </a:p>
          <a:p>
            <a:pPr algn="ctr">
              <a:buNone/>
            </a:pPr>
            <a:r>
              <a:rPr lang="zh-CN" altLang="en-US" sz="2800" b="1" dirty="0">
                <a:solidFill>
                  <a:schemeClr val="bg1"/>
                </a:solidFill>
                <a:cs typeface="Arial" panose="020B0604020202020204" pitchFamily="34" charset="0"/>
                <a:sym typeface="+mn-ea"/>
              </a:rPr>
              <a:t>基础数据    绩效管理    绩效奖金</a:t>
            </a:r>
            <a:endParaRPr lang="zh-CN" altLang="en-US" sz="2800" b="1" dirty="0">
              <a:solidFill>
                <a:schemeClr val="bg1"/>
              </a:solidFill>
              <a:cs typeface="Arial" panose="020B0604020202020204" pitchFamily="34" charset="0"/>
              <a:sym typeface="+mn-ea"/>
            </a:endParaRPr>
          </a:p>
        </p:txBody>
      </p:sp>
      <p:sp>
        <p:nvSpPr>
          <p:cNvPr id="18" name="Rectangle 2"/>
          <p:cNvSpPr>
            <a:spLocks noChangeArrowheads="1"/>
          </p:cNvSpPr>
          <p:nvPr/>
        </p:nvSpPr>
        <p:spPr bwMode="auto">
          <a:xfrm>
            <a:off x="6429375" y="6237605"/>
            <a:ext cx="5787390" cy="504190"/>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3" name="文本框 2"/>
          <p:cNvSpPr txBox="1"/>
          <p:nvPr/>
        </p:nvSpPr>
        <p:spPr>
          <a:xfrm>
            <a:off x="484505" y="1817370"/>
            <a:ext cx="2105025" cy="583565"/>
          </a:xfrm>
          <a:prstGeom prst="rect">
            <a:avLst/>
          </a:prstGeom>
          <a:noFill/>
        </p:spPr>
        <p:txBody>
          <a:bodyPr wrap="square" rtlCol="0">
            <a:spAutoFit/>
          </a:bodyPr>
          <a:p>
            <a:r>
              <a:rPr lang="en-US" altLang="zh-CN" sz="3200" b="1" dirty="0" smtClean="0">
                <a:solidFill>
                  <a:schemeClr val="bg1"/>
                </a:solidFill>
                <a:latin typeface="+mj-ea"/>
                <a:ea typeface="+mj-ea"/>
                <a:cs typeface="Arial" panose="020B0604020202020204" pitchFamily="34" charset="0"/>
                <a:sym typeface="+mn-ea"/>
              </a:rPr>
              <a:t>PART 1</a:t>
            </a:r>
            <a:endParaRPr lang="en-US" altLang="zh-CN" sz="3200" b="1" dirty="0" smtClean="0">
              <a:solidFill>
                <a:schemeClr val="bg1"/>
              </a:solidFill>
              <a:latin typeface="+mj-ea"/>
              <a:ea typeface="+mj-ea"/>
              <a:cs typeface="Arial" panose="020B0604020202020204" pitchFamily="34" charset="0"/>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1"/>
                                        </p:tgtEl>
                                        <p:attrNameLst>
                                          <p:attrName>ppt_y</p:attrName>
                                        </p:attrNameLst>
                                      </p:cBhvr>
                                      <p:tavLst>
                                        <p:tav tm="0">
                                          <p:val>
                                            <p:strVal val="#ppt_y"/>
                                          </p:val>
                                        </p:tav>
                                        <p:tav tm="100000">
                                          <p:val>
                                            <p:strVal val="#ppt_y"/>
                                          </p:val>
                                        </p:tav>
                                      </p:tavLst>
                                    </p:anim>
                                    <p:anim calcmode="lin" valueType="num">
                                      <p:cBhvr>
                                        <p:cTn id="9"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1"/>
                                        </p:tgtEl>
                                      </p:cBhvr>
                                    </p:animEffect>
                                  </p:childTnLst>
                                </p:cTn>
                              </p:par>
                            </p:childTnLst>
                          </p:cTn>
                        </p:par>
                        <p:par>
                          <p:cTn id="12" fill="hold">
                            <p:stCondLst>
                              <p:cond delay="1850"/>
                            </p:stCondLst>
                            <p:childTnLst>
                              <p:par>
                                <p:cTn id="13" presetID="26" presetClass="emph" presetSubtype="0" fill="hold" grpId="1" nodeType="afterEffect">
                                  <p:stCondLst>
                                    <p:cond delay="0"/>
                                  </p:stCondLst>
                                  <p:iterate type="lt">
                                    <p:tmPct val="0"/>
                                  </p:iterate>
                                  <p:childTnLst>
                                    <p:animEffect transition="out" filter="fade">
                                      <p:cBhvr>
                                        <p:cTn id="14" dur="500" tmFilter="0, 0; .2, .5; .8, .5; 1, 0"/>
                                        <p:tgtEl>
                                          <p:spTgt spid="21"/>
                                        </p:tgtEl>
                                      </p:cBhvr>
                                    </p:animEffect>
                                    <p:animScale>
                                      <p:cBhvr>
                                        <p:cTn id="15" dur="25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21" grpId="1"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04610" y="6458282"/>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559054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基础数据模块</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指标库（</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VS</a:t>
            </a:r>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原绩效考核表）</a:t>
            </a:r>
            <a:endPar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sp>
        <p:nvSpPr>
          <p:cNvPr id="10" name="TextBox 9"/>
          <p:cNvSpPr txBox="1"/>
          <p:nvPr/>
        </p:nvSpPr>
        <p:spPr>
          <a:xfrm>
            <a:off x="1111250" y="1194435"/>
            <a:ext cx="8998585" cy="2030095"/>
          </a:xfrm>
          <a:prstGeom prst="rect">
            <a:avLst/>
          </a:prstGeom>
          <a:solidFill>
            <a:schemeClr val="bg1"/>
          </a:solidFill>
          <a:ln>
            <a:solidFill>
              <a:schemeClr val="tx1"/>
            </a:solidFill>
            <a:prstDash val="dashDot"/>
          </a:ln>
        </p:spPr>
        <p:txBody>
          <a:bodyPr wrap="square" rtlCol="0">
            <a:spAutoFit/>
          </a:bodyPr>
          <a:lstStyle/>
          <a:p>
            <a:pPr>
              <a:lnSpc>
                <a:spcPct val="150000"/>
              </a:lnSpc>
            </a:pPr>
            <a:r>
              <a:rPr lang="zh-CN" altLang="en-US" sz="2000" b="1" dirty="0">
                <a:solidFill>
                  <a:srgbClr val="FF0000"/>
                </a:solidFill>
                <a:latin typeface="+mn-ea"/>
                <a:cs typeface="+mn-ea"/>
              </a:rPr>
              <a:t>功能</a:t>
            </a:r>
            <a:endParaRPr lang="zh-CN" altLang="en-US" sz="2000" b="1" dirty="0">
              <a:solidFill>
                <a:srgbClr val="FF0000"/>
              </a:solidFill>
              <a:latin typeface="+mn-ea"/>
              <a:cs typeface="+mn-ea"/>
            </a:endParaRPr>
          </a:p>
          <a:p>
            <a:pPr>
              <a:lnSpc>
                <a:spcPct val="150000"/>
              </a:lnSpc>
            </a:pPr>
            <a:r>
              <a:rPr lang="zh-CN" altLang="en-US" sz="1600" b="1" dirty="0">
                <a:solidFill>
                  <a:schemeClr val="tx1"/>
                </a:solidFill>
                <a:latin typeface="+mn-ea"/>
                <a:cs typeface="+mn-ea"/>
              </a:rPr>
              <a:t>（</a:t>
            </a:r>
            <a:r>
              <a:rPr lang="en-US" altLang="zh-CN" sz="1600" b="1" dirty="0">
                <a:solidFill>
                  <a:schemeClr val="tx1"/>
                </a:solidFill>
                <a:latin typeface="+mn-ea"/>
                <a:cs typeface="+mn-ea"/>
              </a:rPr>
              <a:t>1</a:t>
            </a:r>
            <a:r>
              <a:rPr lang="zh-CN" altLang="en-US" sz="1600" b="1" dirty="0">
                <a:solidFill>
                  <a:schemeClr val="tx1"/>
                </a:solidFill>
                <a:latin typeface="+mn-ea"/>
                <a:cs typeface="+mn-ea"/>
              </a:rPr>
              <a:t>）绩效考核表，含括目前绩效考核表的所有内容；</a:t>
            </a:r>
            <a:endParaRPr lang="zh-CN" altLang="en-US" sz="1600" b="1" dirty="0">
              <a:solidFill>
                <a:schemeClr val="tx1"/>
              </a:solidFill>
              <a:latin typeface="+mn-ea"/>
              <a:cs typeface="+mn-ea"/>
            </a:endParaRPr>
          </a:p>
          <a:p>
            <a:pPr>
              <a:lnSpc>
                <a:spcPct val="150000"/>
              </a:lnSpc>
            </a:pPr>
            <a:r>
              <a:rPr lang="zh-CN" altLang="en-US" sz="1600" b="1" dirty="0">
                <a:solidFill>
                  <a:schemeClr val="tx1"/>
                </a:solidFill>
                <a:latin typeface="+mn-ea"/>
                <a:cs typeface="+mn-ea"/>
              </a:rPr>
              <a:t>（</a:t>
            </a:r>
            <a:r>
              <a:rPr lang="en-US" altLang="zh-CN" sz="1600" b="1" dirty="0">
                <a:solidFill>
                  <a:schemeClr val="tx1"/>
                </a:solidFill>
                <a:latin typeface="+mn-ea"/>
                <a:cs typeface="+mn-ea"/>
              </a:rPr>
              <a:t>2</a:t>
            </a:r>
            <a:r>
              <a:rPr lang="zh-CN" altLang="en-US" sz="1600" b="1" dirty="0">
                <a:solidFill>
                  <a:schemeClr val="tx1"/>
                </a:solidFill>
                <a:latin typeface="+mn-ea"/>
                <a:cs typeface="+mn-ea"/>
              </a:rPr>
              <a:t>）</a:t>
            </a:r>
            <a:r>
              <a:rPr lang="zh-CN" altLang="en-US" sz="1600" b="1" dirty="0">
                <a:latin typeface="+mn-ea"/>
                <a:cs typeface="+mn-ea"/>
                <a:sym typeface="+mn-ea"/>
              </a:rPr>
              <a:t>可按考核项目、考核人员多组合条件查询考核表内容；</a:t>
            </a:r>
            <a:endParaRPr lang="zh-CN" altLang="en-US" sz="1600" b="1" dirty="0">
              <a:solidFill>
                <a:schemeClr val="tx1"/>
              </a:solidFill>
              <a:latin typeface="+mn-ea"/>
              <a:cs typeface="+mn-ea"/>
            </a:endParaRPr>
          </a:p>
          <a:p>
            <a:pPr>
              <a:lnSpc>
                <a:spcPct val="150000"/>
              </a:lnSpc>
            </a:pPr>
            <a:r>
              <a:rPr lang="zh-CN" altLang="en-US" sz="1600" b="1" dirty="0">
                <a:latin typeface="+mn-ea"/>
                <a:cs typeface="+mn-ea"/>
                <a:sym typeface="+mn-ea"/>
              </a:rPr>
              <a:t>（</a:t>
            </a:r>
            <a:r>
              <a:rPr lang="en-US" altLang="zh-CN" sz="1600" b="1" dirty="0">
                <a:latin typeface="+mn-ea"/>
                <a:cs typeface="+mn-ea"/>
                <a:sym typeface="+mn-ea"/>
              </a:rPr>
              <a:t>3</a:t>
            </a:r>
            <a:r>
              <a:rPr lang="zh-CN" altLang="en-US" sz="1600" b="1" dirty="0">
                <a:latin typeface="+mn-ea"/>
                <a:cs typeface="+mn-ea"/>
                <a:sym typeface="+mn-ea"/>
              </a:rPr>
              <a:t>）每个月自动生成当月考核表，且过滤离职人员，新增考核人员需自行添加；</a:t>
            </a:r>
            <a:endParaRPr lang="zh-CN" altLang="en-US" sz="1600" b="1" dirty="0">
              <a:latin typeface="+mn-ea"/>
              <a:cs typeface="+mn-ea"/>
              <a:sym typeface="+mn-ea"/>
            </a:endParaRPr>
          </a:p>
          <a:p>
            <a:pPr>
              <a:lnSpc>
                <a:spcPct val="150000"/>
              </a:lnSpc>
            </a:pPr>
            <a:r>
              <a:rPr lang="zh-CN" altLang="en-US" sz="1600" b="1" dirty="0">
                <a:solidFill>
                  <a:schemeClr val="tx1"/>
                </a:solidFill>
                <a:latin typeface="+mn-ea"/>
                <a:cs typeface="+mn-ea"/>
              </a:rPr>
              <a:t>（</a:t>
            </a:r>
            <a:r>
              <a:rPr lang="en-US" altLang="zh-CN" sz="1600" b="1" dirty="0">
                <a:solidFill>
                  <a:schemeClr val="tx1"/>
                </a:solidFill>
                <a:latin typeface="+mn-ea"/>
                <a:cs typeface="+mn-ea"/>
              </a:rPr>
              <a:t>4</a:t>
            </a:r>
            <a:r>
              <a:rPr lang="zh-CN" altLang="en-US" sz="1600" b="1" dirty="0">
                <a:solidFill>
                  <a:schemeClr val="tx1"/>
                </a:solidFill>
                <a:latin typeface="+mn-ea"/>
                <a:cs typeface="+mn-ea"/>
              </a:rPr>
              <a:t>）考核指标达成的管理从</a:t>
            </a:r>
            <a:r>
              <a:rPr lang="zh-CN" altLang="en-US" sz="1600" b="1" dirty="0">
                <a:solidFill>
                  <a:srgbClr val="FF0000"/>
                </a:solidFill>
                <a:latin typeface="+mn-ea"/>
                <a:cs typeface="+mn-ea"/>
              </a:rPr>
              <a:t>个人转化为组织</a:t>
            </a:r>
            <a:r>
              <a:rPr lang="zh-CN" altLang="en-US" sz="1600" b="1" dirty="0">
                <a:solidFill>
                  <a:schemeClr val="tx1"/>
                </a:solidFill>
                <a:latin typeface="+mn-ea"/>
                <a:cs typeface="+mn-ea"/>
              </a:rPr>
              <a:t>（一级部门、二级部门、三级部门、四级部门）</a:t>
            </a:r>
            <a:endParaRPr lang="zh-CN" altLang="en-US" sz="1600" b="1" dirty="0">
              <a:solidFill>
                <a:schemeClr val="tx1"/>
              </a:solidFill>
              <a:latin typeface="+mn-ea"/>
              <a:cs typeface="+mn-ea"/>
            </a:endParaRPr>
          </a:p>
        </p:txBody>
      </p:sp>
      <p:graphicFrame>
        <p:nvGraphicFramePr>
          <p:cNvPr id="6" name="对象 5">
            <a:hlinkClick r:id="" action="ppaction://ole?verb="/>
          </p:cNvPr>
          <p:cNvGraphicFramePr>
            <a:graphicFrameLocks noChangeAspect="1"/>
          </p:cNvGraphicFramePr>
          <p:nvPr/>
        </p:nvGraphicFramePr>
        <p:xfrm>
          <a:off x="1215390" y="3993515"/>
          <a:ext cx="971550" cy="666750"/>
        </p:xfrm>
        <a:graphic>
          <a:graphicData uri="http://schemas.openxmlformats.org/presentationml/2006/ole">
            <mc:AlternateContent xmlns:mc="http://schemas.openxmlformats.org/markup-compatibility/2006">
              <mc:Choice xmlns:v="urn:schemas-microsoft-com:vml" Requires="v">
                <p:oleObj spid="_x0000_s1025" name="" showAsIcon="1" r:id="rId2" imgW="971550" imgH="666750" progId="Package">
                  <p:embed/>
                </p:oleObj>
              </mc:Choice>
              <mc:Fallback>
                <p:oleObj name="" showAsIcon="1" r:id="rId2" imgW="971550" imgH="666750" progId="Package">
                  <p:embed/>
                  <p:pic>
                    <p:nvPicPr>
                      <p:cNvPr id="0" name="图片 1024"/>
                      <p:cNvPicPr/>
                      <p:nvPr/>
                    </p:nvPicPr>
                    <p:blipFill>
                      <a:blip r:embed="rId3"/>
                      <a:stretch>
                        <a:fillRect/>
                      </a:stretch>
                    </p:blipFill>
                    <p:spPr>
                      <a:xfrm>
                        <a:off x="1215390" y="3993515"/>
                        <a:ext cx="971550" cy="666750"/>
                      </a:xfrm>
                      <a:prstGeom prst="rect">
                        <a:avLst/>
                      </a:prstGeom>
                    </p:spPr>
                  </p:pic>
                </p:oleObj>
              </mc:Fallback>
            </mc:AlternateContent>
          </a:graphicData>
        </a:graphic>
      </p:graphicFrame>
    </p:spTree>
    <p:custDataLst>
      <p:tags r:id="rId4"/>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592836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基础数据模块</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指标库（新增内容讲解）</a:t>
            </a:r>
            <a:endPar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graphicFrame>
        <p:nvGraphicFramePr>
          <p:cNvPr id="9" name="表格 8"/>
          <p:cNvGraphicFramePr>
            <a:graphicFrameLocks noGrp="1"/>
          </p:cNvGraphicFramePr>
          <p:nvPr/>
        </p:nvGraphicFramePr>
        <p:xfrm>
          <a:off x="586740" y="1189990"/>
          <a:ext cx="10763885" cy="4655185"/>
        </p:xfrm>
        <a:graphic>
          <a:graphicData uri="http://schemas.openxmlformats.org/drawingml/2006/table">
            <a:tbl>
              <a:tblPr/>
              <a:tblGrid>
                <a:gridCol w="1181735"/>
                <a:gridCol w="3634740"/>
                <a:gridCol w="3101975"/>
                <a:gridCol w="2845435"/>
              </a:tblGrid>
              <a:tr h="610870">
                <a:tc>
                  <a:txBody>
                    <a:bodyPr/>
                    <a:lstStyle/>
                    <a:p>
                      <a:pPr algn="ctr" fontAlgn="ctr"/>
                      <a:r>
                        <a:rPr lang="zh-CN" altLang="en-US" sz="1200" b="1" i="0" u="none" strike="noStrike" dirty="0">
                          <a:solidFill>
                            <a:srgbClr val="000000"/>
                          </a:solidFill>
                          <a:latin typeface="宋体" panose="02010600030101010101" pitchFamily="2" charset="-122"/>
                        </a:rPr>
                        <a:t>指标等级</a:t>
                      </a:r>
                      <a:endParaRPr lang="zh-CN" altLang="en-US" sz="1200" b="1" i="0" u="none" strike="noStrike" dirty="0">
                        <a:solidFill>
                          <a:srgbClr val="000000"/>
                        </a:solidFill>
                        <a:latin typeface="宋体" panose="02010600030101010101" pitchFamily="2" charset="-122"/>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9795"/>
                    </a:solidFill>
                  </a:tcPr>
                </a:tc>
                <a:tc>
                  <a:txBody>
                    <a:bodyPr/>
                    <a:lstStyle/>
                    <a:p>
                      <a:pPr algn="ctr" fontAlgn="ctr"/>
                      <a:r>
                        <a:rPr lang="zh-CN" altLang="en-US" sz="1200" b="1" i="0" u="none" strike="noStrike" dirty="0">
                          <a:solidFill>
                            <a:srgbClr val="000000"/>
                          </a:solidFill>
                          <a:latin typeface="宋体" panose="02010600030101010101" pitchFamily="2" charset="-122"/>
                        </a:rPr>
                        <a:t>类型定义</a:t>
                      </a:r>
                      <a:endParaRPr lang="zh-CN" altLang="en-US" sz="1200" b="1" i="0" u="none" strike="noStrike" dirty="0">
                        <a:solidFill>
                          <a:srgbClr val="000000"/>
                        </a:solidFill>
                        <a:latin typeface="宋体" panose="02010600030101010101" pitchFamily="2" charset="-122"/>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9795"/>
                    </a:solidFill>
                  </a:tcPr>
                </a:tc>
                <a:tc>
                  <a:txBody>
                    <a:bodyPr/>
                    <a:lstStyle/>
                    <a:p>
                      <a:pPr algn="ctr" fontAlgn="ctr"/>
                      <a:r>
                        <a:rPr lang="zh-CN" altLang="en-US" sz="1200" b="1" i="0" u="none" strike="noStrike" dirty="0">
                          <a:solidFill>
                            <a:srgbClr val="000000"/>
                          </a:solidFill>
                          <a:latin typeface="宋体" panose="02010600030101010101" pitchFamily="2" charset="-122"/>
                        </a:rPr>
                        <a:t>取值范围</a:t>
                      </a:r>
                      <a:endParaRPr lang="zh-CN" altLang="en-US" sz="1200" b="1" i="0" u="none" strike="noStrike" dirty="0">
                        <a:solidFill>
                          <a:srgbClr val="000000"/>
                        </a:solidFill>
                        <a:latin typeface="宋体" panose="02010600030101010101" pitchFamily="2" charset="-122"/>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9795"/>
                    </a:solidFill>
                  </a:tcPr>
                </a:tc>
                <a:tc>
                  <a:txBody>
                    <a:bodyPr/>
                    <a:lstStyle/>
                    <a:p>
                      <a:pPr algn="ctr" fontAlgn="ctr"/>
                      <a:r>
                        <a:rPr lang="zh-CN" altLang="zh-CN" sz="1200" b="1" i="0" u="none" strike="noStrike" dirty="0">
                          <a:solidFill>
                            <a:srgbClr val="000000"/>
                          </a:solidFill>
                          <a:latin typeface="宋体" panose="02010600030101010101" pitchFamily="2" charset="-122"/>
                        </a:rPr>
                        <a:t>对应组织</a:t>
                      </a:r>
                      <a:endParaRPr lang="zh-CN" altLang="zh-CN" sz="1200" b="1" i="0" u="none" strike="noStrike" dirty="0">
                        <a:solidFill>
                          <a:srgbClr val="000000"/>
                        </a:solidFill>
                        <a:latin typeface="宋体" panose="02010600030101010101" pitchFamily="2" charset="-122"/>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9795"/>
                    </a:solidFill>
                  </a:tcPr>
                </a:tc>
              </a:tr>
              <a:tr h="668655">
                <a:tc>
                  <a:txBody>
                    <a:bodyPr/>
                    <a:lstStyle/>
                    <a:p>
                      <a:pPr algn="ctr" fontAlgn="ctr"/>
                      <a:r>
                        <a:rPr lang="en-US" altLang="zh-CN" sz="1400" b="1" i="0" u="none" strike="noStrike" dirty="0">
                          <a:solidFill>
                            <a:srgbClr val="000000"/>
                          </a:solidFill>
                          <a:latin typeface="+mn-ea"/>
                          <a:ea typeface="+mn-ea"/>
                        </a:rPr>
                        <a:t>1</a:t>
                      </a:r>
                      <a:r>
                        <a:rPr lang="zh-CN" altLang="en-US" sz="1400" b="1" i="0" u="none" strike="noStrike" dirty="0" smtClean="0">
                          <a:solidFill>
                            <a:srgbClr val="000000"/>
                          </a:solidFill>
                          <a:latin typeface="+mn-ea"/>
                          <a:ea typeface="+mn-ea"/>
                        </a:rPr>
                        <a:t>级指标</a:t>
                      </a:r>
                      <a:endParaRPr lang="zh-CN" altLang="en-US" sz="1400" b="1" i="0" u="none" strike="noStrike" dirty="0" smtClean="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dirty="0">
                          <a:solidFill>
                            <a:srgbClr val="000000"/>
                          </a:solidFill>
                          <a:latin typeface="+mn-ea"/>
                          <a:ea typeface="+mn-ea"/>
                        </a:rPr>
                        <a:t>指标的考核</a:t>
                      </a:r>
                      <a:r>
                        <a:rPr lang="zh-CN" altLang="en-US" sz="1400" b="1" i="0" u="none" strike="noStrike" dirty="0">
                          <a:solidFill>
                            <a:srgbClr val="FF0000"/>
                          </a:solidFill>
                          <a:latin typeface="+mn-ea"/>
                          <a:ea typeface="+mn-ea"/>
                        </a:rPr>
                        <a:t>取值范围对应</a:t>
                      </a:r>
                      <a:r>
                        <a:rPr lang="zh-CN" altLang="en-US" sz="1400" b="0" i="0" u="none" strike="noStrike" dirty="0">
                          <a:solidFill>
                            <a:srgbClr val="000000"/>
                          </a:solidFill>
                          <a:latin typeface="+mn-ea"/>
                          <a:ea typeface="+mn-ea"/>
                        </a:rPr>
                        <a:t>一级中心</a:t>
                      </a:r>
                      <a:endParaRPr lang="zh-CN" altLang="en-US" sz="1400" b="0" i="0" u="none" strike="noStrike" dirty="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a:solidFill>
                            <a:srgbClr val="000000"/>
                          </a:solidFill>
                          <a:latin typeface="+mn-ea"/>
                          <a:ea typeface="+mn-ea"/>
                        </a:rPr>
                        <a:t>事业处、一级中心、营销部</a:t>
                      </a:r>
                      <a:endParaRPr lang="zh-CN" altLang="en-US" sz="1400" b="0" i="0" u="none" strike="noStrike">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a:solidFill>
                            <a:srgbClr val="000000"/>
                          </a:solidFill>
                          <a:latin typeface="+mn-ea"/>
                          <a:ea typeface="+mn-ea"/>
                        </a:rPr>
                        <a:t>事业一处、品质中心</a:t>
                      </a:r>
                      <a:endParaRPr lang="zh-CN" altLang="en-US" sz="1400" b="0" i="0" u="none" strike="noStrike">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8655">
                <a:tc>
                  <a:txBody>
                    <a:bodyPr/>
                    <a:lstStyle/>
                    <a:p>
                      <a:pPr algn="ctr" fontAlgn="ctr"/>
                      <a:r>
                        <a:rPr lang="en-US" altLang="zh-CN" sz="1400" b="1" i="0" u="none" strike="noStrike" dirty="0">
                          <a:solidFill>
                            <a:srgbClr val="000000"/>
                          </a:solidFill>
                          <a:latin typeface="+mn-ea"/>
                          <a:ea typeface="+mn-ea"/>
                        </a:rPr>
                        <a:t>2</a:t>
                      </a:r>
                      <a:r>
                        <a:rPr lang="zh-CN" altLang="en-US" sz="1400" b="1" i="0" u="none" strike="noStrike" dirty="0" smtClean="0">
                          <a:solidFill>
                            <a:srgbClr val="000000"/>
                          </a:solidFill>
                          <a:latin typeface="+mn-ea"/>
                          <a:ea typeface="+mn-ea"/>
                        </a:rPr>
                        <a:t>级指标</a:t>
                      </a:r>
                      <a:endParaRPr lang="zh-CN" altLang="en-US" sz="1400" b="1" i="0" u="none" strike="noStrike" dirty="0" smtClean="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dirty="0">
                          <a:solidFill>
                            <a:srgbClr val="000000"/>
                          </a:solidFill>
                          <a:latin typeface="+mn-ea"/>
                          <a:ea typeface="+mn-ea"/>
                        </a:rPr>
                        <a:t>指标的考核</a:t>
                      </a:r>
                      <a:r>
                        <a:rPr lang="zh-CN" altLang="en-US" sz="1400" b="1" i="0" u="none" strike="noStrike" dirty="0">
                          <a:solidFill>
                            <a:srgbClr val="FF0000"/>
                          </a:solidFill>
                          <a:latin typeface="+mn-ea"/>
                          <a:ea typeface="+mn-ea"/>
                        </a:rPr>
                        <a:t>取值范围对应</a:t>
                      </a:r>
                      <a:r>
                        <a:rPr lang="zh-CN" altLang="en-US" sz="1400" b="0" i="0" u="none" strike="noStrike" dirty="0">
                          <a:solidFill>
                            <a:srgbClr val="000000"/>
                          </a:solidFill>
                          <a:latin typeface="+mn-ea"/>
                          <a:ea typeface="+mn-ea"/>
                        </a:rPr>
                        <a:t>二级部门</a:t>
                      </a:r>
                      <a:endParaRPr lang="zh-CN" altLang="en-US" sz="1400" b="0" i="0" u="none" strike="noStrike" dirty="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dirty="0">
                          <a:solidFill>
                            <a:srgbClr val="000000"/>
                          </a:solidFill>
                          <a:latin typeface="+mn-ea"/>
                          <a:ea typeface="+mn-ea"/>
                        </a:rPr>
                        <a:t>一级组织的下属二级部门</a:t>
                      </a:r>
                      <a:endParaRPr lang="zh-CN" altLang="en-US" sz="1400" b="0" i="0" u="none" strike="noStrike" dirty="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dirty="0">
                          <a:solidFill>
                            <a:srgbClr val="000000"/>
                          </a:solidFill>
                          <a:latin typeface="+mn-ea"/>
                          <a:ea typeface="+mn-ea"/>
                        </a:rPr>
                        <a:t>事业一</a:t>
                      </a:r>
                      <a:r>
                        <a:rPr lang="zh-CN" altLang="en-US" sz="1400" b="0" i="0" u="none" strike="noStrike" dirty="0" smtClean="0">
                          <a:solidFill>
                            <a:srgbClr val="000000"/>
                          </a:solidFill>
                          <a:latin typeface="+mn-ea"/>
                          <a:ea typeface="+mn-ea"/>
                        </a:rPr>
                        <a:t>处</a:t>
                      </a:r>
                      <a:r>
                        <a:rPr lang="en-US" altLang="zh-CN" sz="1400" b="0" i="0" u="none" strike="noStrike" dirty="0" smtClean="0">
                          <a:solidFill>
                            <a:srgbClr val="000000"/>
                          </a:solidFill>
                          <a:latin typeface="+mn-ea"/>
                          <a:ea typeface="+mn-ea"/>
                        </a:rPr>
                        <a:t>+</a:t>
                      </a:r>
                      <a:r>
                        <a:rPr lang="zh-CN" altLang="en-US" sz="1400" b="0" i="0" u="none" strike="noStrike" dirty="0" smtClean="0">
                          <a:solidFill>
                            <a:srgbClr val="000000"/>
                          </a:solidFill>
                          <a:latin typeface="+mn-ea"/>
                          <a:ea typeface="+mn-ea"/>
                        </a:rPr>
                        <a:t>印刷</a:t>
                      </a:r>
                      <a:r>
                        <a:rPr lang="zh-CN" altLang="en-US" sz="1400" b="0" i="0" u="none" strike="noStrike" dirty="0">
                          <a:solidFill>
                            <a:srgbClr val="000000"/>
                          </a:solidFill>
                          <a:latin typeface="+mn-ea"/>
                          <a:ea typeface="+mn-ea"/>
                        </a:rPr>
                        <a:t>部</a:t>
                      </a:r>
                      <a:endParaRPr lang="zh-CN" altLang="en-US" sz="1400" b="0" i="0" u="none" strike="noStrike" dirty="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7385">
                <a:tc>
                  <a:txBody>
                    <a:bodyPr/>
                    <a:lstStyle/>
                    <a:p>
                      <a:pPr algn="ctr" fontAlgn="ctr"/>
                      <a:r>
                        <a:rPr lang="en-US" altLang="zh-CN" sz="1400" b="1" i="0" u="none" strike="noStrike" dirty="0">
                          <a:solidFill>
                            <a:srgbClr val="000000"/>
                          </a:solidFill>
                          <a:latin typeface="+mn-ea"/>
                          <a:ea typeface="+mn-ea"/>
                        </a:rPr>
                        <a:t>3</a:t>
                      </a:r>
                      <a:r>
                        <a:rPr lang="zh-CN" altLang="en-US" sz="1400" b="1" i="0" u="none" strike="noStrike" dirty="0" smtClean="0">
                          <a:solidFill>
                            <a:srgbClr val="000000"/>
                          </a:solidFill>
                          <a:latin typeface="+mn-ea"/>
                          <a:ea typeface="+mn-ea"/>
                        </a:rPr>
                        <a:t>级指标</a:t>
                      </a:r>
                      <a:endParaRPr lang="zh-CN" altLang="en-US" sz="1400" b="1" i="0" u="none" strike="noStrike" dirty="0" smtClean="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dirty="0">
                          <a:solidFill>
                            <a:srgbClr val="000000"/>
                          </a:solidFill>
                          <a:latin typeface="+mn-ea"/>
                          <a:ea typeface="+mn-ea"/>
                        </a:rPr>
                        <a:t>指标的考核</a:t>
                      </a:r>
                      <a:r>
                        <a:rPr lang="zh-CN" altLang="en-US" sz="1400" b="1" i="0" u="none" strike="noStrike" dirty="0">
                          <a:solidFill>
                            <a:srgbClr val="FF0000"/>
                          </a:solidFill>
                          <a:latin typeface="+mn-ea"/>
                          <a:ea typeface="+mn-ea"/>
                        </a:rPr>
                        <a:t>取值范围对应</a:t>
                      </a:r>
                      <a:r>
                        <a:rPr lang="zh-CN" altLang="en-US" sz="1400" b="0" i="0" u="none" strike="noStrike" dirty="0">
                          <a:solidFill>
                            <a:srgbClr val="000000"/>
                          </a:solidFill>
                          <a:latin typeface="+mn-ea"/>
                          <a:ea typeface="+mn-ea"/>
                        </a:rPr>
                        <a:t>三级部门</a:t>
                      </a:r>
                      <a:endParaRPr lang="zh-CN" altLang="en-US" sz="1400" b="0" i="0" u="none" strike="noStrike" dirty="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dirty="0">
                          <a:solidFill>
                            <a:srgbClr val="000000"/>
                          </a:solidFill>
                          <a:latin typeface="+mn-ea"/>
                          <a:ea typeface="+mn-ea"/>
                        </a:rPr>
                        <a:t>二级部门以下的科</a:t>
                      </a:r>
                      <a:endParaRPr lang="zh-CN" altLang="en-US" sz="1400" b="0" i="0" u="none" strike="noStrike" dirty="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dirty="0">
                          <a:solidFill>
                            <a:srgbClr val="000000"/>
                          </a:solidFill>
                          <a:latin typeface="+mn-ea"/>
                          <a:ea typeface="+mn-ea"/>
                        </a:rPr>
                        <a:t>事业一</a:t>
                      </a:r>
                      <a:r>
                        <a:rPr lang="zh-CN" altLang="en-US" sz="1400" b="0" i="0" u="none" strike="noStrike" dirty="0" smtClean="0">
                          <a:solidFill>
                            <a:srgbClr val="000000"/>
                          </a:solidFill>
                          <a:latin typeface="+mn-ea"/>
                          <a:ea typeface="+mn-ea"/>
                        </a:rPr>
                        <a:t>处</a:t>
                      </a:r>
                      <a:r>
                        <a:rPr lang="en-US" altLang="zh-CN" sz="1400" b="0" i="0" u="none" strike="noStrike" dirty="0" smtClean="0">
                          <a:solidFill>
                            <a:srgbClr val="000000"/>
                          </a:solidFill>
                          <a:latin typeface="+mn-ea"/>
                          <a:ea typeface="+mn-ea"/>
                        </a:rPr>
                        <a:t>+</a:t>
                      </a:r>
                      <a:r>
                        <a:rPr lang="zh-CN" altLang="en-US" sz="1400" b="0" i="0" u="none" strike="noStrike" dirty="0" smtClean="0">
                          <a:solidFill>
                            <a:srgbClr val="000000"/>
                          </a:solidFill>
                          <a:latin typeface="+mn-ea"/>
                          <a:ea typeface="+mn-ea"/>
                        </a:rPr>
                        <a:t>印刷部</a:t>
                      </a:r>
                      <a:r>
                        <a:rPr lang="en-US" altLang="zh-CN" sz="1400" b="0" i="0" u="none" strike="noStrike" dirty="0" smtClean="0">
                          <a:solidFill>
                            <a:srgbClr val="000000"/>
                          </a:solidFill>
                          <a:latin typeface="+mn-ea"/>
                          <a:ea typeface="+mn-ea"/>
                        </a:rPr>
                        <a:t>+</a:t>
                      </a:r>
                      <a:r>
                        <a:rPr lang="zh-CN" altLang="en-US" sz="1400" b="0" i="0" u="none" strike="noStrike" dirty="0" smtClean="0">
                          <a:solidFill>
                            <a:srgbClr val="000000"/>
                          </a:solidFill>
                          <a:latin typeface="+mn-ea"/>
                          <a:ea typeface="+mn-ea"/>
                        </a:rPr>
                        <a:t>印刷</a:t>
                      </a:r>
                      <a:r>
                        <a:rPr lang="zh-CN" altLang="en-US" sz="1400" b="0" i="0" u="none" strike="noStrike" dirty="0">
                          <a:solidFill>
                            <a:srgbClr val="000000"/>
                          </a:solidFill>
                          <a:latin typeface="+mn-ea"/>
                          <a:ea typeface="+mn-ea"/>
                        </a:rPr>
                        <a:t>科</a:t>
                      </a:r>
                      <a:r>
                        <a:rPr lang="en-US" altLang="zh-CN" sz="1400" b="0" i="0" u="none" strike="noStrike" dirty="0">
                          <a:solidFill>
                            <a:srgbClr val="000000"/>
                          </a:solidFill>
                          <a:latin typeface="+mn-ea"/>
                          <a:ea typeface="+mn-ea"/>
                        </a:rPr>
                        <a:t>/</a:t>
                      </a:r>
                      <a:r>
                        <a:rPr lang="zh-CN" altLang="en-US" sz="1400" b="0" i="0" u="none" strike="noStrike" dirty="0">
                          <a:solidFill>
                            <a:srgbClr val="000000"/>
                          </a:solidFill>
                          <a:latin typeface="+mn-ea"/>
                          <a:ea typeface="+mn-ea"/>
                        </a:rPr>
                        <a:t>全检科</a:t>
                      </a:r>
                      <a:r>
                        <a:rPr lang="en-US" altLang="zh-CN" sz="1400" b="0" i="0" u="none" strike="noStrike" dirty="0">
                          <a:solidFill>
                            <a:srgbClr val="000000"/>
                          </a:solidFill>
                          <a:latin typeface="+mn-ea"/>
                          <a:ea typeface="+mn-ea"/>
                        </a:rPr>
                        <a:t>/</a:t>
                      </a:r>
                      <a:r>
                        <a:rPr lang="zh-CN" altLang="en-US" sz="1400" b="0" i="0" u="none" strike="noStrike" dirty="0">
                          <a:solidFill>
                            <a:srgbClr val="000000"/>
                          </a:solidFill>
                          <a:latin typeface="+mn-ea"/>
                          <a:ea typeface="+mn-ea"/>
                        </a:rPr>
                        <a:t>切纸科</a:t>
                      </a:r>
                      <a:endParaRPr lang="zh-CN" altLang="en-US" sz="1400" b="0" i="0" u="none" strike="noStrike" dirty="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68655">
                <a:tc>
                  <a:txBody>
                    <a:bodyPr/>
                    <a:lstStyle/>
                    <a:p>
                      <a:pPr algn="ctr" fontAlgn="ctr"/>
                      <a:r>
                        <a:rPr lang="en-US" altLang="zh-CN" sz="1400" b="1" i="0" u="none" strike="noStrike" dirty="0">
                          <a:solidFill>
                            <a:srgbClr val="000000"/>
                          </a:solidFill>
                          <a:latin typeface="+mn-ea"/>
                          <a:ea typeface="+mn-ea"/>
                        </a:rPr>
                        <a:t>4</a:t>
                      </a:r>
                      <a:r>
                        <a:rPr lang="zh-CN" altLang="en-US" sz="1400" b="1" i="0" u="none" strike="noStrike" dirty="0" smtClean="0">
                          <a:solidFill>
                            <a:srgbClr val="000000"/>
                          </a:solidFill>
                          <a:latin typeface="+mn-ea"/>
                          <a:ea typeface="+mn-ea"/>
                        </a:rPr>
                        <a:t>级指标</a:t>
                      </a:r>
                      <a:endParaRPr lang="zh-CN" altLang="en-US" sz="1400" b="1" i="0" u="none" strike="noStrike" dirty="0" smtClean="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a:solidFill>
                            <a:srgbClr val="000000"/>
                          </a:solidFill>
                          <a:latin typeface="+mn-ea"/>
                          <a:ea typeface="+mn-ea"/>
                        </a:rPr>
                        <a:t>指标的考核</a:t>
                      </a:r>
                      <a:r>
                        <a:rPr lang="zh-CN" altLang="en-US" sz="1400" b="1" i="0" u="none" strike="noStrike">
                          <a:solidFill>
                            <a:srgbClr val="FF0000"/>
                          </a:solidFill>
                          <a:latin typeface="+mn-ea"/>
                          <a:ea typeface="+mn-ea"/>
                        </a:rPr>
                        <a:t>取值范围对应</a:t>
                      </a:r>
                      <a:r>
                        <a:rPr lang="zh-CN" altLang="en-US" sz="1400" b="0" i="0" u="none" strike="noStrike">
                          <a:solidFill>
                            <a:srgbClr val="000000"/>
                          </a:solidFill>
                          <a:latin typeface="+mn-ea"/>
                          <a:ea typeface="+mn-ea"/>
                        </a:rPr>
                        <a:t>本岗位管辖的特定范围</a:t>
                      </a:r>
                      <a:endParaRPr lang="zh-CN" altLang="en-US" sz="1400" b="0" i="0" u="none" strike="noStrike">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dirty="0">
                          <a:solidFill>
                            <a:srgbClr val="000000"/>
                          </a:solidFill>
                          <a:latin typeface="+mn-ea"/>
                          <a:ea typeface="+mn-ea"/>
                        </a:rPr>
                        <a:t>个人管辖的组</a:t>
                      </a:r>
                      <a:r>
                        <a:rPr lang="zh-CN" altLang="en-US" sz="1400" b="0" i="0" u="none" strike="noStrike" dirty="0" smtClean="0">
                          <a:solidFill>
                            <a:srgbClr val="000000"/>
                          </a:solidFill>
                          <a:latin typeface="+mn-ea"/>
                          <a:ea typeface="+mn-ea"/>
                        </a:rPr>
                        <a:t>别</a:t>
                      </a:r>
                      <a:r>
                        <a:rPr lang="en-US" altLang="zh-CN" sz="1400" b="0" i="0" u="none" strike="noStrike" dirty="0" smtClean="0">
                          <a:solidFill>
                            <a:srgbClr val="000000"/>
                          </a:solidFill>
                          <a:latin typeface="+mn-ea"/>
                          <a:ea typeface="+mn-ea"/>
                        </a:rPr>
                        <a:t>/</a:t>
                      </a:r>
                      <a:r>
                        <a:rPr lang="zh-CN" altLang="en-US" sz="1400" b="0" i="0" u="none" strike="noStrike" dirty="0" smtClean="0">
                          <a:solidFill>
                            <a:srgbClr val="000000"/>
                          </a:solidFill>
                          <a:latin typeface="+mn-ea"/>
                          <a:ea typeface="+mn-ea"/>
                        </a:rPr>
                        <a:t>班次</a:t>
                      </a:r>
                      <a:r>
                        <a:rPr lang="en-US" altLang="zh-CN" sz="1400" b="0" i="0" u="none" strike="noStrike" dirty="0" smtClean="0">
                          <a:solidFill>
                            <a:srgbClr val="000000"/>
                          </a:solidFill>
                          <a:latin typeface="+mn-ea"/>
                          <a:ea typeface="+mn-ea"/>
                        </a:rPr>
                        <a:t>/</a:t>
                      </a:r>
                      <a:r>
                        <a:rPr lang="zh-CN" altLang="en-US" sz="1400" b="0" i="0" u="none" strike="noStrike" dirty="0" smtClean="0">
                          <a:solidFill>
                            <a:srgbClr val="000000"/>
                          </a:solidFill>
                          <a:latin typeface="+mn-ea"/>
                          <a:ea typeface="+mn-ea"/>
                        </a:rPr>
                        <a:t>特定的责任范围</a:t>
                      </a:r>
                      <a:endParaRPr lang="zh-CN" altLang="en-US" sz="1400" b="0" i="0" u="none" strike="noStrike" dirty="0" smtClean="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400" b="0" i="0" u="none" strike="noStrike" dirty="0">
                          <a:solidFill>
                            <a:srgbClr val="000000"/>
                          </a:solidFill>
                          <a:latin typeface="+mn-ea"/>
                          <a:ea typeface="+mn-ea"/>
                        </a:rPr>
                        <a:t>事业一</a:t>
                      </a:r>
                      <a:r>
                        <a:rPr lang="zh-CN" altLang="en-US" sz="1400" b="0" i="0" u="none" strike="noStrike" dirty="0" smtClean="0">
                          <a:solidFill>
                            <a:srgbClr val="000000"/>
                          </a:solidFill>
                          <a:latin typeface="+mn-ea"/>
                          <a:ea typeface="+mn-ea"/>
                        </a:rPr>
                        <a:t>处</a:t>
                      </a:r>
                      <a:r>
                        <a:rPr lang="en-US" altLang="zh-CN" sz="1400" b="0" i="0" u="none" strike="noStrike" dirty="0" smtClean="0">
                          <a:solidFill>
                            <a:srgbClr val="000000"/>
                          </a:solidFill>
                          <a:latin typeface="+mn-ea"/>
                          <a:ea typeface="+mn-ea"/>
                        </a:rPr>
                        <a:t>+</a:t>
                      </a:r>
                      <a:r>
                        <a:rPr lang="zh-CN" altLang="en-US" sz="1400" b="0" i="0" u="none" strike="noStrike" dirty="0" smtClean="0">
                          <a:solidFill>
                            <a:srgbClr val="000000"/>
                          </a:solidFill>
                          <a:latin typeface="+mn-ea"/>
                          <a:ea typeface="+mn-ea"/>
                        </a:rPr>
                        <a:t>印刷部</a:t>
                      </a:r>
                      <a:r>
                        <a:rPr lang="en-US" altLang="zh-CN" sz="1400" b="0" i="0" u="none" strike="noStrike" dirty="0" smtClean="0">
                          <a:solidFill>
                            <a:srgbClr val="000000"/>
                          </a:solidFill>
                          <a:latin typeface="+mn-ea"/>
                          <a:ea typeface="+mn-ea"/>
                        </a:rPr>
                        <a:t>+</a:t>
                      </a:r>
                      <a:r>
                        <a:rPr lang="zh-CN" altLang="en-US" sz="1400" b="0" i="0" u="none" strike="noStrike" dirty="0" smtClean="0">
                          <a:solidFill>
                            <a:srgbClr val="000000"/>
                          </a:solidFill>
                          <a:latin typeface="+mn-ea"/>
                          <a:ea typeface="+mn-ea"/>
                        </a:rPr>
                        <a:t>印刷科</a:t>
                      </a:r>
                      <a:r>
                        <a:rPr lang="en-US" altLang="zh-CN" sz="1400" b="0" i="0" u="none" strike="noStrike" dirty="0" smtClean="0">
                          <a:solidFill>
                            <a:srgbClr val="000000"/>
                          </a:solidFill>
                          <a:latin typeface="+mn-ea"/>
                          <a:ea typeface="+mn-ea"/>
                        </a:rPr>
                        <a:t>+A</a:t>
                      </a:r>
                      <a:r>
                        <a:rPr lang="zh-CN" altLang="en-US" sz="1400" b="0" i="0" u="none" strike="noStrike" dirty="0">
                          <a:solidFill>
                            <a:srgbClr val="000000"/>
                          </a:solidFill>
                          <a:latin typeface="+mn-ea"/>
                          <a:ea typeface="+mn-ea"/>
                        </a:rPr>
                        <a:t>组</a:t>
                      </a:r>
                      <a:r>
                        <a:rPr lang="en-US" altLang="zh-CN" sz="1400" b="0" i="0" u="none" strike="noStrike" dirty="0">
                          <a:solidFill>
                            <a:srgbClr val="000000"/>
                          </a:solidFill>
                          <a:latin typeface="+mn-ea"/>
                          <a:ea typeface="+mn-ea"/>
                        </a:rPr>
                        <a:t>/B</a:t>
                      </a:r>
                      <a:r>
                        <a:rPr lang="zh-CN" altLang="en-US" sz="1400" b="0" i="0" u="none" strike="noStrike" dirty="0">
                          <a:solidFill>
                            <a:srgbClr val="000000"/>
                          </a:solidFill>
                          <a:latin typeface="+mn-ea"/>
                          <a:ea typeface="+mn-ea"/>
                        </a:rPr>
                        <a:t>组</a:t>
                      </a:r>
                      <a:endParaRPr lang="zh-CN" altLang="en-US" sz="1400" b="0" i="0" u="none" strike="noStrike" dirty="0">
                        <a:solidFill>
                          <a:srgbClr val="000000"/>
                        </a:solidFill>
                        <a:latin typeface="+mn-ea"/>
                        <a:ea typeface="+mn-ea"/>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70965">
                <a:tc gridSpan="4">
                  <a:txBody>
                    <a:bodyPr/>
                    <a:lstStyle/>
                    <a:p>
                      <a:pPr algn="l" fontAlgn="ctr"/>
                      <a:r>
                        <a:rPr lang="zh-CN" altLang="en-US" sz="1100" b="0" i="0" u="none" strike="noStrike" dirty="0">
                          <a:solidFill>
                            <a:srgbClr val="000000"/>
                          </a:solidFill>
                          <a:latin typeface="宋体" panose="02010600030101010101" pitchFamily="2" charset="-122"/>
                        </a:rPr>
                        <a:t>注意：不是按个人的组织架构在几级去判定他的指标等级，是按照他考核的指标的取值范围定义等级。部门根据考核人员的指标等级对应设置。</a:t>
                      </a:r>
                      <a:br>
                        <a:rPr lang="zh-CN" altLang="en-US" sz="1100" b="0" i="0" u="none" strike="noStrike" dirty="0">
                          <a:solidFill>
                            <a:srgbClr val="000000"/>
                          </a:solidFill>
                          <a:latin typeface="宋体" panose="02010600030101010101" pitchFamily="2" charset="-122"/>
                        </a:rPr>
                      </a:br>
                      <a:r>
                        <a:rPr lang="zh-CN" altLang="en-US" sz="1100" b="0" i="0" u="none" strike="noStrike" dirty="0">
                          <a:solidFill>
                            <a:srgbClr val="000000"/>
                          </a:solidFill>
                          <a:latin typeface="宋体" panose="02010600030101010101" pitchFamily="2" charset="-122"/>
                        </a:rPr>
                        <a:t>例如：</a:t>
                      </a:r>
                      <a:endParaRPr lang="zh-CN" altLang="en-US" sz="1100" b="0" i="0" u="none" strike="noStrike" dirty="0">
                        <a:solidFill>
                          <a:srgbClr val="000000"/>
                        </a:solidFill>
                        <a:latin typeface="宋体" panose="02010600030101010101" pitchFamily="2" charset="-122"/>
                      </a:endParaRPr>
                    </a:p>
                    <a:p>
                      <a:pPr algn="l" fontAlgn="ctr"/>
                      <a:br>
                        <a:rPr lang="zh-CN" altLang="en-US" sz="1100" b="0" i="0" u="none" strike="noStrike" dirty="0">
                          <a:solidFill>
                            <a:srgbClr val="000000"/>
                          </a:solidFill>
                          <a:latin typeface="宋体" panose="02010600030101010101" pitchFamily="2" charset="-122"/>
                        </a:rPr>
                      </a:br>
                      <a:r>
                        <a:rPr lang="zh-CN" altLang="en-US" sz="1100" b="0" i="0" u="none" strike="noStrike" dirty="0">
                          <a:solidFill>
                            <a:srgbClr val="000000"/>
                          </a:solidFill>
                          <a:latin typeface="宋体" panose="02010600030101010101" pitchFamily="2" charset="-122"/>
                        </a:rPr>
                        <a:t>二级部门经理考核了中心级别的指标，依旧等级是</a:t>
                      </a:r>
                      <a:r>
                        <a:rPr lang="en-US" altLang="zh-CN" sz="1100" b="0" i="0" u="none" strike="noStrike" dirty="0">
                          <a:solidFill>
                            <a:srgbClr val="000000"/>
                          </a:solidFill>
                          <a:latin typeface="宋体" panose="02010600030101010101" pitchFamily="2" charset="-122"/>
                        </a:rPr>
                        <a:t>1</a:t>
                      </a:r>
                      <a:r>
                        <a:rPr lang="zh-CN" altLang="en-US" sz="1100" b="0" i="0" u="none" strike="noStrike" dirty="0">
                          <a:solidFill>
                            <a:srgbClr val="000000"/>
                          </a:solidFill>
                          <a:latin typeface="宋体" panose="02010600030101010101" pitchFamily="2" charset="-122"/>
                        </a:rPr>
                        <a:t>级；</a:t>
                      </a:r>
                      <a:br>
                        <a:rPr lang="zh-CN" altLang="en-US" sz="1100" b="0" i="0" u="none" strike="noStrike" dirty="0">
                          <a:solidFill>
                            <a:srgbClr val="000000"/>
                          </a:solidFill>
                          <a:latin typeface="宋体" panose="02010600030101010101" pitchFamily="2" charset="-122"/>
                        </a:rPr>
                      </a:br>
                      <a:r>
                        <a:rPr lang="zh-CN" altLang="en-US" sz="1100" b="0" i="0" u="none" strike="noStrike" dirty="0">
                          <a:solidFill>
                            <a:srgbClr val="000000"/>
                          </a:solidFill>
                          <a:latin typeface="宋体" panose="02010600030101010101" pitchFamily="2" charset="-122"/>
                        </a:rPr>
                        <a:t>二级部门主管考核了部门内个人管辖的科，等级是</a:t>
                      </a:r>
                      <a:r>
                        <a:rPr lang="en-US" altLang="zh-CN" sz="1100" b="0" i="0" u="none" strike="noStrike" dirty="0">
                          <a:solidFill>
                            <a:srgbClr val="000000"/>
                          </a:solidFill>
                          <a:latin typeface="宋体" panose="02010600030101010101" pitchFamily="2" charset="-122"/>
                        </a:rPr>
                        <a:t>3</a:t>
                      </a:r>
                      <a:r>
                        <a:rPr lang="zh-CN" altLang="en-US" sz="1100" b="0" i="0" u="none" strike="noStrike" dirty="0">
                          <a:solidFill>
                            <a:srgbClr val="000000"/>
                          </a:solidFill>
                          <a:latin typeface="宋体" panose="02010600030101010101" pitchFamily="2" charset="-122"/>
                        </a:rPr>
                        <a:t>级，若他的取值范围是部门内某些特定的范围不能以三级架构去定义就按照</a:t>
                      </a:r>
                      <a:r>
                        <a:rPr lang="en-US" altLang="zh-CN" sz="1100" b="0" i="0" u="none" strike="noStrike" dirty="0">
                          <a:solidFill>
                            <a:srgbClr val="000000"/>
                          </a:solidFill>
                          <a:latin typeface="宋体" panose="02010600030101010101" pitchFamily="2" charset="-122"/>
                        </a:rPr>
                        <a:t>4</a:t>
                      </a:r>
                      <a:r>
                        <a:rPr lang="zh-CN" altLang="en-US" sz="1100" b="0" i="0" u="none" strike="noStrike" dirty="0">
                          <a:solidFill>
                            <a:srgbClr val="000000"/>
                          </a:solidFill>
                          <a:latin typeface="宋体" panose="02010600030101010101" pitchFamily="2" charset="-122"/>
                        </a:rPr>
                        <a:t>级定；</a:t>
                      </a:r>
                      <a:endParaRPr lang="zh-CN" altLang="en-US" sz="1100" b="0" i="0" u="none" strike="noStrike" dirty="0">
                        <a:solidFill>
                          <a:srgbClr val="000000"/>
                        </a:solidFill>
                        <a:latin typeface="宋体" panose="02010600030101010101" pitchFamily="2" charset="-122"/>
                      </a:endParaRPr>
                    </a:p>
                    <a:p>
                      <a:pPr algn="l" fontAlgn="ctr"/>
                      <a:endParaRPr lang="en-US" altLang="zh-CN" sz="1100" b="0" i="0" u="none" strike="noStrike" dirty="0" smtClean="0">
                        <a:solidFill>
                          <a:srgbClr val="000000"/>
                        </a:solidFill>
                        <a:latin typeface="宋体" panose="02010600030101010101" pitchFamily="2" charset="-122"/>
                      </a:endParaRPr>
                    </a:p>
                  </a:txBody>
                  <a:tcPr marL="7979" marR="7979" marT="797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cPr/>
                </a:tc>
                <a:tc hMerge="1">
                  <a:tcPr/>
                </a:tc>
                <a:tc hMerge="1">
                  <a:tcP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592836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基础数据模块</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指标库（案例讲解）</a:t>
            </a:r>
            <a:endPar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p:nvPr/>
        </p:nvGraphicFramePr>
        <p:xfrm>
          <a:off x="552450" y="1120140"/>
          <a:ext cx="10820400" cy="4917440"/>
        </p:xfrm>
        <a:graphic>
          <a:graphicData uri="http://schemas.openxmlformats.org/drawingml/2006/table">
            <a:tbl>
              <a:tblPr firstRow="1" bandRow="1">
                <a:tableStyleId>{5C22544A-7EE6-4342-B048-85BDC9FD1C3A}</a:tableStyleId>
              </a:tblPr>
              <a:tblGrid>
                <a:gridCol w="1352550"/>
                <a:gridCol w="1352550"/>
                <a:gridCol w="1352550"/>
                <a:gridCol w="1352550"/>
                <a:gridCol w="1352550"/>
                <a:gridCol w="1352550"/>
                <a:gridCol w="1352550"/>
                <a:gridCol w="1352550"/>
              </a:tblGrid>
              <a:tr h="304800">
                <a:tc>
                  <a:txBody>
                    <a:bodyPr/>
                    <a:p>
                      <a:pPr algn="ctr">
                        <a:buNone/>
                      </a:pPr>
                      <a:r>
                        <a:rPr lang="zh-CN" altLang="en-US" sz="1400"/>
                        <a:t>考核指标</a:t>
                      </a:r>
                      <a:endParaRPr lang="zh-CN" altLang="en-US" sz="1400"/>
                    </a:p>
                  </a:txBody>
                  <a:tcPr anchor="ctr" anchorCtr="0"/>
                </a:tc>
                <a:tc>
                  <a:txBody>
                    <a:bodyPr/>
                    <a:p>
                      <a:pPr algn="ctr">
                        <a:buNone/>
                      </a:pPr>
                      <a:r>
                        <a:rPr lang="zh-CN" altLang="en-US" sz="1400"/>
                        <a:t>一级中心</a:t>
                      </a:r>
                      <a:endParaRPr lang="zh-CN" altLang="en-US" sz="1400"/>
                    </a:p>
                  </a:txBody>
                  <a:tcPr anchor="ctr" anchorCtr="0"/>
                </a:tc>
                <a:tc>
                  <a:txBody>
                    <a:bodyPr/>
                    <a:p>
                      <a:pPr algn="ctr">
                        <a:buNone/>
                      </a:pPr>
                      <a:r>
                        <a:rPr lang="zh-CN" altLang="en-US" sz="1400"/>
                        <a:t>二级部门</a:t>
                      </a:r>
                      <a:endParaRPr lang="zh-CN" altLang="en-US" sz="1400"/>
                    </a:p>
                  </a:txBody>
                  <a:tcPr anchor="ctr" anchorCtr="0"/>
                </a:tc>
                <a:tc>
                  <a:txBody>
                    <a:bodyPr/>
                    <a:p>
                      <a:pPr algn="ctr">
                        <a:buNone/>
                      </a:pPr>
                      <a:r>
                        <a:rPr lang="zh-CN" altLang="en-US" sz="1400"/>
                        <a:t>三级部门</a:t>
                      </a:r>
                      <a:endParaRPr lang="zh-CN" altLang="en-US" sz="1400"/>
                    </a:p>
                  </a:txBody>
                  <a:tcPr anchor="ctr" anchorCtr="0"/>
                </a:tc>
                <a:tc>
                  <a:txBody>
                    <a:bodyPr/>
                    <a:p>
                      <a:pPr algn="ctr">
                        <a:buNone/>
                      </a:pPr>
                      <a:r>
                        <a:rPr lang="zh-CN" altLang="en-US" sz="1400"/>
                        <a:t>四级部门</a:t>
                      </a:r>
                      <a:endParaRPr lang="zh-CN" altLang="en-US" sz="1400"/>
                    </a:p>
                  </a:txBody>
                  <a:tcPr anchor="ctr" anchorCtr="0"/>
                </a:tc>
                <a:tc>
                  <a:txBody>
                    <a:bodyPr/>
                    <a:p>
                      <a:pPr algn="ctr">
                        <a:buNone/>
                      </a:pPr>
                      <a:r>
                        <a:rPr lang="zh-CN" altLang="en-US" sz="1400"/>
                        <a:t>考核岗位</a:t>
                      </a:r>
                      <a:endParaRPr lang="zh-CN" altLang="en-US" sz="1400"/>
                    </a:p>
                  </a:txBody>
                  <a:tcPr anchor="ctr" anchorCtr="0"/>
                </a:tc>
                <a:tc>
                  <a:txBody>
                    <a:bodyPr/>
                    <a:p>
                      <a:pPr algn="ctr">
                        <a:buNone/>
                      </a:pPr>
                      <a:r>
                        <a:rPr lang="zh-CN" altLang="en-US" sz="1400"/>
                        <a:t>考核人员</a:t>
                      </a:r>
                      <a:endParaRPr lang="zh-CN" altLang="en-US" sz="1400"/>
                    </a:p>
                  </a:txBody>
                  <a:tcPr anchor="ctr" anchorCtr="0"/>
                </a:tc>
                <a:tc>
                  <a:txBody>
                    <a:bodyPr/>
                    <a:p>
                      <a:pPr algn="ctr">
                        <a:buNone/>
                      </a:pPr>
                      <a:r>
                        <a:rPr lang="zh-CN" altLang="en-US" sz="1400"/>
                        <a:t>指标等级</a:t>
                      </a:r>
                      <a:endParaRPr lang="zh-CN" altLang="en-US" sz="1400"/>
                    </a:p>
                  </a:txBody>
                  <a:tcPr anchor="ctr" anchorCtr="0"/>
                </a:tc>
              </a:tr>
              <a:tr h="30035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事业一处</a:t>
                      </a:r>
                      <a:endParaRPr lang="zh-CN" altLang="en-US" sz="1200"/>
                    </a:p>
                  </a:txBody>
                  <a:tcPr anchor="ctr" anchorCtr="0"/>
                </a:tc>
                <a:tc>
                  <a:txBody>
                    <a:bodyPr/>
                    <a:p>
                      <a:pPr algn="ctr">
                        <a:buNone/>
                      </a:pPr>
                      <a:endParaRPr lang="zh-CN" altLang="en-US" sz="1200"/>
                    </a:p>
                  </a:txBody>
                  <a:tcPr anchor="ctr" anchorCtr="0"/>
                </a:tc>
                <a:tc>
                  <a:txBody>
                    <a:bodyPr/>
                    <a:p>
                      <a:pPr algn="ctr">
                        <a:buNone/>
                      </a:pPr>
                      <a:endParaRPr lang="zh-CN" altLang="en-US" sz="1200"/>
                    </a:p>
                  </a:txBody>
                  <a:tcPr anchor="ctr" anchorCtr="0"/>
                </a:tc>
                <a:tc>
                  <a:txBody>
                    <a:bodyPr/>
                    <a:p>
                      <a:pPr algn="ctr">
                        <a:buNone/>
                      </a:pPr>
                      <a:endParaRPr lang="zh-CN" altLang="en-US" sz="1200"/>
                    </a:p>
                  </a:txBody>
                  <a:tcPr anchor="ctr" anchorCtr="0"/>
                </a:tc>
                <a:tc>
                  <a:txBody>
                    <a:bodyPr/>
                    <a:p>
                      <a:pPr algn="ctr">
                        <a:buNone/>
                      </a:pPr>
                      <a:r>
                        <a:rPr lang="zh-CN" altLang="en-US" sz="1200"/>
                        <a:t>高级总经理</a:t>
                      </a:r>
                      <a:endParaRPr lang="zh-CN" altLang="en-US" sz="1200"/>
                    </a:p>
                  </a:txBody>
                  <a:tcPr anchor="ctr" anchorCtr="0"/>
                </a:tc>
                <a:tc>
                  <a:txBody>
                    <a:bodyPr/>
                    <a:p>
                      <a:pPr algn="ctr">
                        <a:buNone/>
                      </a:pPr>
                      <a:r>
                        <a:rPr lang="zh-CN" altLang="en-US" sz="1200"/>
                        <a:t>刘东荣</a:t>
                      </a:r>
                      <a:endParaRPr lang="zh-CN" altLang="en-US" sz="1200"/>
                    </a:p>
                  </a:txBody>
                  <a:tcPr anchor="ctr" anchorCtr="0"/>
                </a:tc>
                <a:tc>
                  <a:txBody>
                    <a:bodyPr/>
                    <a:p>
                      <a:pPr algn="ctr">
                        <a:buNone/>
                      </a:pPr>
                      <a:r>
                        <a:rPr lang="zh-CN" altLang="en-US" sz="1200"/>
                        <a:t>1级</a:t>
                      </a:r>
                      <a:endParaRPr lang="zh-CN" altLang="en-US" sz="1200"/>
                    </a:p>
                  </a:txBody>
                  <a:tcPr anchor="ctr" anchorCtr="0"/>
                </a:tc>
              </a:tr>
              <a:tr h="41973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事业三处-礼盒</a:t>
                      </a:r>
                      <a:endParaRPr lang="zh-CN" altLang="en-US" sz="1200"/>
                    </a:p>
                  </a:txBody>
                  <a:tcPr anchor="ctr" anchorCtr="0"/>
                </a:tc>
                <a:tc>
                  <a:txBody>
                    <a:bodyPr/>
                    <a:p>
                      <a:pPr algn="ctr">
                        <a:buNone/>
                      </a:pPr>
                      <a:endParaRPr lang="zh-CN" altLang="en-US" sz="1200"/>
                    </a:p>
                  </a:txBody>
                  <a:tcPr anchor="ctr" anchorCtr="0"/>
                </a:tc>
                <a:tc>
                  <a:txBody>
                    <a:bodyPr/>
                    <a:p>
                      <a:pPr algn="ctr">
                        <a:buNone/>
                      </a:pPr>
                      <a:endParaRPr lang="zh-CN" altLang="en-US" sz="1200"/>
                    </a:p>
                  </a:txBody>
                  <a:tcPr anchor="ctr" anchorCtr="0"/>
                </a:tc>
                <a:tc>
                  <a:txBody>
                    <a:bodyPr/>
                    <a:p>
                      <a:pPr algn="ctr">
                        <a:buNone/>
                      </a:pPr>
                      <a:endParaRPr lang="zh-CN" altLang="en-US" sz="1200"/>
                    </a:p>
                  </a:txBody>
                  <a:tcPr anchor="ctr" anchorCtr="0"/>
                </a:tc>
                <a:tc>
                  <a:txBody>
                    <a:bodyPr/>
                    <a:p>
                      <a:pPr algn="ctr">
                        <a:buNone/>
                      </a:pPr>
                      <a:r>
                        <a:rPr lang="zh-CN" altLang="en-US" sz="1200"/>
                        <a:t>高级经理</a:t>
                      </a:r>
                      <a:endParaRPr lang="zh-CN" altLang="en-US" sz="1200"/>
                    </a:p>
                  </a:txBody>
                  <a:tcPr anchor="ctr" anchorCtr="0"/>
                </a:tc>
                <a:tc>
                  <a:txBody>
                    <a:bodyPr/>
                    <a:p>
                      <a:pPr algn="ctr">
                        <a:buNone/>
                      </a:pPr>
                      <a:r>
                        <a:rPr lang="zh-CN" altLang="en-US" sz="1200"/>
                        <a:t>莫美雄</a:t>
                      </a:r>
                      <a:endParaRPr lang="zh-CN" altLang="en-US" sz="1200"/>
                    </a:p>
                  </a:txBody>
                  <a:tcPr anchor="ctr" anchorCtr="0"/>
                </a:tc>
                <a:tc>
                  <a:txBody>
                    <a:bodyPr/>
                    <a:p>
                      <a:pPr algn="ctr">
                        <a:buNone/>
                      </a:pPr>
                      <a:r>
                        <a:rPr lang="zh-CN" altLang="en-US" sz="1200"/>
                        <a:t>1级</a:t>
                      </a:r>
                      <a:endParaRPr lang="zh-CN" altLang="en-US" sz="1200"/>
                    </a:p>
                  </a:txBody>
                  <a:tcPr anchor="ctr" anchorCtr="0"/>
                </a:tc>
              </a:tr>
              <a:tr h="29908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事业七处</a:t>
                      </a:r>
                      <a:endParaRPr lang="zh-CN" altLang="en-US" sz="1200"/>
                    </a:p>
                  </a:txBody>
                  <a:tcPr anchor="ctr" anchorCtr="0"/>
                </a:tc>
                <a:tc>
                  <a:txBody>
                    <a:bodyPr/>
                    <a:p>
                      <a:pPr algn="ctr">
                        <a:buNone/>
                      </a:pPr>
                      <a:r>
                        <a:rPr lang="zh-CN" altLang="en-US" sz="1200"/>
                        <a:t>后工序部</a:t>
                      </a:r>
                      <a:endParaRPr lang="zh-CN" altLang="en-US" sz="1200"/>
                    </a:p>
                  </a:txBody>
                  <a:tcPr anchor="ctr" anchorCtr="0"/>
                </a:tc>
                <a:tc>
                  <a:txBody>
                    <a:bodyPr/>
                    <a:p>
                      <a:pPr algn="ctr">
                        <a:buNone/>
                      </a:pPr>
                      <a:endParaRPr lang="zh-CN" altLang="en-US" sz="1200"/>
                    </a:p>
                  </a:txBody>
                  <a:tcPr anchor="ctr" anchorCtr="0"/>
                </a:tc>
                <a:tc>
                  <a:txBody>
                    <a:bodyPr/>
                    <a:p>
                      <a:pPr algn="ctr">
                        <a:buNone/>
                      </a:pPr>
                      <a:endParaRPr lang="zh-CN" altLang="en-US" sz="1200"/>
                    </a:p>
                  </a:txBody>
                  <a:tcPr anchor="ctr" anchorCtr="0"/>
                </a:tc>
                <a:tc>
                  <a:txBody>
                    <a:bodyPr/>
                    <a:p>
                      <a:pPr algn="ctr">
                        <a:buNone/>
                      </a:pPr>
                      <a:r>
                        <a:rPr lang="zh-CN" altLang="en-US" sz="1200"/>
                        <a:t>高级经理</a:t>
                      </a:r>
                      <a:endParaRPr lang="zh-CN" altLang="en-US" sz="1200"/>
                    </a:p>
                  </a:txBody>
                  <a:tcPr anchor="ctr" anchorCtr="0"/>
                </a:tc>
                <a:tc>
                  <a:txBody>
                    <a:bodyPr/>
                    <a:p>
                      <a:pPr algn="ctr">
                        <a:buNone/>
                      </a:pPr>
                      <a:r>
                        <a:rPr lang="zh-CN" altLang="en-US" sz="1200"/>
                        <a:t>杜义光</a:t>
                      </a:r>
                      <a:endParaRPr lang="zh-CN" altLang="en-US" sz="1200"/>
                    </a:p>
                  </a:txBody>
                  <a:tcPr anchor="ctr" anchorCtr="0"/>
                </a:tc>
                <a:tc>
                  <a:txBody>
                    <a:bodyPr/>
                    <a:p>
                      <a:pPr algn="ctr">
                        <a:buNone/>
                      </a:pPr>
                      <a:r>
                        <a:rPr lang="zh-CN" altLang="en-US" sz="1200"/>
                        <a:t>1级</a:t>
                      </a:r>
                      <a:endParaRPr lang="zh-CN" altLang="en-US" sz="1200"/>
                    </a:p>
                  </a:txBody>
                  <a:tcPr anchor="ctr" anchorCtr="0"/>
                </a:tc>
              </a:tr>
              <a:tr h="300355">
                <a:tc>
                  <a:txBody>
                    <a:bodyPr/>
                    <a:p>
                      <a:pPr algn="ctr">
                        <a:buNone/>
                      </a:pPr>
                      <a:r>
                        <a:rPr lang="zh-CN" altLang="en-US" sz="1200"/>
                        <a:t>重制损失率</a:t>
                      </a:r>
                      <a:endParaRPr lang="zh-CN" altLang="en-US" sz="1200"/>
                    </a:p>
                  </a:txBody>
                  <a:tcPr anchor="ctr" anchorCtr="0"/>
                </a:tc>
                <a:tc>
                  <a:txBody>
                    <a:bodyPr/>
                    <a:p>
                      <a:pPr algn="ctr">
                        <a:buNone/>
                      </a:pPr>
                      <a:r>
                        <a:rPr lang="zh-CN" altLang="en-US" sz="1200"/>
                        <a:t>深圳厂</a:t>
                      </a:r>
                      <a:endParaRPr lang="zh-CN" altLang="en-US" sz="1200"/>
                    </a:p>
                  </a:txBody>
                  <a:tcPr anchor="ctr" anchorCtr="0"/>
                </a:tc>
                <a:tc>
                  <a:txBody>
                    <a:bodyPr/>
                    <a:p>
                      <a:pPr algn="ctr">
                        <a:buNone/>
                      </a:pPr>
                      <a:r>
                        <a:rPr lang="zh-CN" altLang="en-US" sz="1200"/>
                        <a:t>生产部</a:t>
                      </a:r>
                      <a:endParaRPr lang="zh-CN" altLang="en-US" sz="1200"/>
                    </a:p>
                  </a:txBody>
                  <a:tcPr anchor="ctr" anchorCtr="0"/>
                </a:tc>
                <a:tc>
                  <a:txBody>
                    <a:bodyPr/>
                    <a:p>
                      <a:pPr algn="ctr">
                        <a:buNone/>
                      </a:pPr>
                      <a:endParaRPr lang="zh-CN" altLang="en-US" sz="1200"/>
                    </a:p>
                  </a:txBody>
                  <a:tcPr anchor="ctr" anchorCtr="0"/>
                </a:tc>
                <a:tc>
                  <a:txBody>
                    <a:bodyPr/>
                    <a:p>
                      <a:pPr algn="ctr">
                        <a:buNone/>
                      </a:pPr>
                      <a:endParaRPr lang="zh-CN" altLang="en-US" sz="1200"/>
                    </a:p>
                  </a:txBody>
                  <a:tcPr anchor="ctr" anchorCtr="0"/>
                </a:tc>
                <a:tc>
                  <a:txBody>
                    <a:bodyPr/>
                    <a:p>
                      <a:pPr algn="ctr">
                        <a:buNone/>
                      </a:pPr>
                      <a:r>
                        <a:rPr lang="zh-CN" altLang="en-US" sz="1200"/>
                        <a:t>主管</a:t>
                      </a:r>
                      <a:endParaRPr lang="zh-CN" altLang="en-US" sz="1200"/>
                    </a:p>
                  </a:txBody>
                  <a:tcPr anchor="ctr" anchorCtr="0"/>
                </a:tc>
                <a:tc>
                  <a:txBody>
                    <a:bodyPr/>
                    <a:p>
                      <a:pPr algn="ctr">
                        <a:buNone/>
                      </a:pPr>
                      <a:r>
                        <a:rPr lang="zh-CN" altLang="en-US" sz="1200"/>
                        <a:t>李翠芳</a:t>
                      </a:r>
                      <a:endParaRPr lang="zh-CN" altLang="en-US" sz="1200"/>
                    </a:p>
                  </a:txBody>
                  <a:tcPr anchor="ctr" anchorCtr="0"/>
                </a:tc>
                <a:tc>
                  <a:txBody>
                    <a:bodyPr/>
                    <a:p>
                      <a:pPr algn="ctr">
                        <a:buNone/>
                      </a:pPr>
                      <a:r>
                        <a:rPr lang="zh-CN" altLang="en-US" sz="1200"/>
                        <a:t>1级</a:t>
                      </a:r>
                      <a:endParaRPr lang="zh-CN" altLang="en-US" sz="1200"/>
                    </a:p>
                  </a:txBody>
                  <a:tcPr anchor="ctr" anchorCtr="0"/>
                </a:tc>
              </a:tr>
              <a:tr h="29908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事业二处</a:t>
                      </a:r>
                      <a:endParaRPr lang="zh-CN" altLang="en-US" sz="1200"/>
                    </a:p>
                  </a:txBody>
                  <a:tcPr anchor="ctr" anchorCtr="0"/>
                </a:tc>
                <a:tc>
                  <a:txBody>
                    <a:bodyPr/>
                    <a:p>
                      <a:pPr algn="ctr">
                        <a:buNone/>
                      </a:pPr>
                      <a:r>
                        <a:rPr lang="zh-CN" altLang="en-US" sz="1200"/>
                        <a:t>印刷部</a:t>
                      </a:r>
                      <a:endParaRPr lang="zh-CN" altLang="en-US" sz="1200"/>
                    </a:p>
                  </a:txBody>
                  <a:tcPr anchor="ctr" anchorCtr="0"/>
                </a:tc>
                <a:tc>
                  <a:txBody>
                    <a:bodyPr/>
                    <a:p>
                      <a:pPr algn="ctr">
                        <a:buNone/>
                      </a:pPr>
                      <a:endParaRPr lang="zh-CN" altLang="en-US" sz="1200"/>
                    </a:p>
                  </a:txBody>
                  <a:tcPr anchor="ctr" anchorCtr="0"/>
                </a:tc>
                <a:tc>
                  <a:txBody>
                    <a:bodyPr/>
                    <a:p>
                      <a:pPr algn="ctr">
                        <a:buNone/>
                      </a:pPr>
                      <a:endParaRPr lang="zh-CN" altLang="en-US" sz="1200"/>
                    </a:p>
                  </a:txBody>
                  <a:tcPr anchor="ctr" anchorCtr="0"/>
                </a:tc>
                <a:tc>
                  <a:txBody>
                    <a:bodyPr/>
                    <a:p>
                      <a:pPr algn="ctr">
                        <a:buNone/>
                      </a:pPr>
                      <a:r>
                        <a:rPr lang="zh-CN" altLang="en-US" sz="1200"/>
                        <a:t>生产主管</a:t>
                      </a:r>
                      <a:endParaRPr lang="zh-CN" altLang="en-US" sz="1200"/>
                    </a:p>
                  </a:txBody>
                  <a:tcPr anchor="ctr" anchorCtr="0"/>
                </a:tc>
                <a:tc>
                  <a:txBody>
                    <a:bodyPr/>
                    <a:p>
                      <a:pPr algn="ctr">
                        <a:buNone/>
                      </a:pPr>
                      <a:r>
                        <a:rPr lang="zh-CN" altLang="en-US" sz="1200"/>
                        <a:t>张晋宏</a:t>
                      </a:r>
                      <a:endParaRPr lang="zh-CN" altLang="en-US" sz="1200"/>
                    </a:p>
                  </a:txBody>
                  <a:tcPr anchor="ctr" anchorCtr="0"/>
                </a:tc>
                <a:tc>
                  <a:txBody>
                    <a:bodyPr/>
                    <a:p>
                      <a:pPr algn="ctr">
                        <a:buNone/>
                      </a:pPr>
                      <a:r>
                        <a:rPr lang="zh-CN" altLang="en-US" sz="1200"/>
                        <a:t>2级</a:t>
                      </a:r>
                      <a:endParaRPr lang="zh-CN" altLang="en-US" sz="1200"/>
                    </a:p>
                  </a:txBody>
                  <a:tcPr anchor="ctr" anchorCtr="0"/>
                </a:tc>
              </a:tr>
              <a:tr h="29908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事业二处</a:t>
                      </a:r>
                      <a:endParaRPr lang="zh-CN" altLang="en-US" sz="1200"/>
                    </a:p>
                  </a:txBody>
                  <a:tcPr anchor="ctr" anchorCtr="0"/>
                </a:tc>
                <a:tc>
                  <a:txBody>
                    <a:bodyPr/>
                    <a:p>
                      <a:pPr algn="ctr">
                        <a:buNone/>
                      </a:pPr>
                      <a:r>
                        <a:rPr lang="zh-CN" altLang="en-US" sz="1200"/>
                        <a:t>印刷部</a:t>
                      </a:r>
                      <a:endParaRPr lang="zh-CN" altLang="en-US" sz="1200"/>
                    </a:p>
                  </a:txBody>
                  <a:tcPr anchor="ctr" anchorCtr="0"/>
                </a:tc>
                <a:tc>
                  <a:txBody>
                    <a:bodyPr/>
                    <a:p>
                      <a:pPr algn="ctr">
                        <a:buNone/>
                      </a:pPr>
                      <a:endParaRPr lang="zh-CN" altLang="en-US" sz="1200"/>
                    </a:p>
                  </a:txBody>
                  <a:tcPr anchor="ctr" anchorCtr="0"/>
                </a:tc>
                <a:tc>
                  <a:txBody>
                    <a:bodyPr/>
                    <a:p>
                      <a:pPr algn="ctr">
                        <a:buNone/>
                      </a:pPr>
                      <a:endParaRPr lang="zh-CN" altLang="en-US" sz="1200"/>
                    </a:p>
                  </a:txBody>
                  <a:tcPr anchor="ctr" anchorCtr="0"/>
                </a:tc>
                <a:tc>
                  <a:txBody>
                    <a:bodyPr/>
                    <a:p>
                      <a:pPr algn="ctr">
                        <a:buNone/>
                      </a:pPr>
                      <a:r>
                        <a:rPr lang="zh-CN" altLang="en-US" sz="1200"/>
                        <a:t>高级工程师</a:t>
                      </a:r>
                      <a:endParaRPr lang="zh-CN" altLang="en-US" sz="1200"/>
                    </a:p>
                  </a:txBody>
                  <a:tcPr anchor="ctr" anchorCtr="0"/>
                </a:tc>
                <a:tc>
                  <a:txBody>
                    <a:bodyPr/>
                    <a:p>
                      <a:pPr algn="ctr">
                        <a:buNone/>
                      </a:pPr>
                      <a:r>
                        <a:rPr lang="zh-CN" altLang="en-US" sz="1200"/>
                        <a:t>梁云飞</a:t>
                      </a:r>
                      <a:endParaRPr lang="zh-CN" altLang="en-US" sz="1200"/>
                    </a:p>
                  </a:txBody>
                  <a:tcPr anchor="ctr" anchorCtr="0"/>
                </a:tc>
                <a:tc>
                  <a:txBody>
                    <a:bodyPr/>
                    <a:p>
                      <a:pPr algn="ctr">
                        <a:buNone/>
                      </a:pPr>
                      <a:r>
                        <a:rPr lang="zh-CN" altLang="en-US" sz="1200"/>
                        <a:t>2级</a:t>
                      </a:r>
                      <a:endParaRPr lang="zh-CN" altLang="en-US" sz="1200"/>
                    </a:p>
                  </a:txBody>
                  <a:tcPr anchor="ctr" anchorCtr="0"/>
                </a:tc>
              </a:tr>
              <a:tr h="299720">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事业六处</a:t>
                      </a:r>
                      <a:endParaRPr lang="zh-CN" altLang="en-US" sz="1200"/>
                    </a:p>
                  </a:txBody>
                  <a:tcPr anchor="ctr" anchorCtr="0"/>
                </a:tc>
                <a:tc>
                  <a:txBody>
                    <a:bodyPr/>
                    <a:p>
                      <a:pPr algn="ctr">
                        <a:buNone/>
                      </a:pPr>
                      <a:r>
                        <a:rPr lang="zh-CN" altLang="en-US" sz="1200"/>
                        <a:t>工程部</a:t>
                      </a:r>
                      <a:endParaRPr lang="zh-CN" altLang="en-US" sz="1200"/>
                    </a:p>
                  </a:txBody>
                  <a:tcPr anchor="ctr" anchorCtr="0"/>
                </a:tc>
                <a:tc>
                  <a:txBody>
                    <a:bodyPr/>
                    <a:p>
                      <a:pPr algn="ctr">
                        <a:buNone/>
                      </a:pPr>
                      <a:endParaRPr lang="zh-CN" altLang="en-US" sz="1200"/>
                    </a:p>
                  </a:txBody>
                  <a:tcPr anchor="ctr" anchorCtr="0"/>
                </a:tc>
                <a:tc>
                  <a:txBody>
                    <a:bodyPr/>
                    <a:p>
                      <a:pPr algn="ctr">
                        <a:buNone/>
                      </a:pPr>
                      <a:endParaRPr lang="zh-CN" altLang="en-US" sz="1200"/>
                    </a:p>
                  </a:txBody>
                  <a:tcPr anchor="ctr" anchorCtr="0"/>
                </a:tc>
                <a:tc>
                  <a:txBody>
                    <a:bodyPr/>
                    <a:p>
                      <a:pPr algn="ctr">
                        <a:buNone/>
                      </a:pPr>
                      <a:r>
                        <a:rPr lang="zh-CN" altLang="en-US" sz="1200"/>
                        <a:t>副经理</a:t>
                      </a:r>
                      <a:endParaRPr lang="zh-CN" altLang="en-US" sz="1200"/>
                    </a:p>
                  </a:txBody>
                  <a:tcPr anchor="ctr" anchorCtr="0"/>
                </a:tc>
                <a:tc>
                  <a:txBody>
                    <a:bodyPr/>
                    <a:p>
                      <a:pPr algn="ctr">
                        <a:buNone/>
                      </a:pPr>
                      <a:r>
                        <a:rPr lang="zh-CN" altLang="en-US" sz="1200"/>
                        <a:t>刘亚庚</a:t>
                      </a:r>
                      <a:endParaRPr lang="zh-CN" altLang="en-US" sz="1200"/>
                    </a:p>
                  </a:txBody>
                  <a:tcPr anchor="ctr" anchorCtr="0"/>
                </a:tc>
                <a:tc>
                  <a:txBody>
                    <a:bodyPr/>
                    <a:p>
                      <a:pPr algn="ctr">
                        <a:buNone/>
                      </a:pPr>
                      <a:r>
                        <a:rPr lang="zh-CN" altLang="en-US" sz="1200"/>
                        <a:t>2级</a:t>
                      </a:r>
                      <a:endParaRPr lang="zh-CN" altLang="en-US" sz="1200"/>
                    </a:p>
                  </a:txBody>
                  <a:tcPr anchor="ctr" anchorCtr="0"/>
                </a:tc>
              </a:tr>
              <a:tr h="299720">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事业二处</a:t>
                      </a:r>
                      <a:endParaRPr lang="zh-CN" altLang="en-US" sz="1200"/>
                    </a:p>
                  </a:txBody>
                  <a:tcPr anchor="ctr" anchorCtr="0"/>
                </a:tc>
                <a:tc>
                  <a:txBody>
                    <a:bodyPr/>
                    <a:p>
                      <a:pPr algn="ctr">
                        <a:buNone/>
                      </a:pPr>
                      <a:r>
                        <a:rPr lang="zh-CN" altLang="en-US" sz="1200"/>
                        <a:t>加工部</a:t>
                      </a:r>
                      <a:endParaRPr lang="zh-CN" altLang="en-US" sz="1200"/>
                    </a:p>
                  </a:txBody>
                  <a:tcPr anchor="ctr" anchorCtr="0"/>
                </a:tc>
                <a:tc>
                  <a:txBody>
                    <a:bodyPr/>
                    <a:p>
                      <a:pPr algn="ctr">
                        <a:buNone/>
                      </a:pPr>
                      <a:r>
                        <a:rPr lang="zh-CN" altLang="en-US" sz="1200"/>
                        <a:t>裱坑科</a:t>
                      </a:r>
                      <a:endParaRPr lang="zh-CN" altLang="en-US" sz="1200"/>
                    </a:p>
                  </a:txBody>
                  <a:tcPr anchor="ctr" anchorCtr="0"/>
                </a:tc>
                <a:tc>
                  <a:txBody>
                    <a:bodyPr/>
                    <a:p>
                      <a:pPr algn="ctr">
                        <a:buNone/>
                      </a:pPr>
                      <a:endParaRPr lang="zh-CN" altLang="en-US" sz="1200"/>
                    </a:p>
                  </a:txBody>
                  <a:tcPr anchor="ctr" anchorCtr="0"/>
                </a:tc>
                <a:tc>
                  <a:txBody>
                    <a:bodyPr/>
                    <a:p>
                      <a:pPr algn="ctr">
                        <a:buNone/>
                      </a:pPr>
                      <a:r>
                        <a:rPr lang="zh-CN" altLang="en-US" sz="1200"/>
                        <a:t>主管</a:t>
                      </a:r>
                      <a:endParaRPr lang="zh-CN" altLang="en-US" sz="1200"/>
                    </a:p>
                  </a:txBody>
                  <a:tcPr anchor="ctr" anchorCtr="0"/>
                </a:tc>
                <a:tc>
                  <a:txBody>
                    <a:bodyPr/>
                    <a:p>
                      <a:pPr algn="ctr">
                        <a:buNone/>
                      </a:pPr>
                      <a:r>
                        <a:rPr lang="zh-CN" altLang="en-US" sz="1200"/>
                        <a:t>李红</a:t>
                      </a:r>
                      <a:endParaRPr lang="zh-CN" altLang="en-US" sz="1200"/>
                    </a:p>
                  </a:txBody>
                  <a:tcPr anchor="ctr" anchorCtr="0"/>
                </a:tc>
                <a:tc>
                  <a:txBody>
                    <a:bodyPr/>
                    <a:p>
                      <a:pPr algn="ctr">
                        <a:buNone/>
                      </a:pPr>
                      <a:r>
                        <a:rPr lang="zh-CN" altLang="en-US" sz="1200"/>
                        <a:t>3级</a:t>
                      </a:r>
                      <a:endParaRPr lang="zh-CN" altLang="en-US" sz="1200"/>
                    </a:p>
                  </a:txBody>
                  <a:tcPr anchor="ctr" anchorCtr="0"/>
                </a:tc>
              </a:tr>
              <a:tr h="29908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事业四处</a:t>
                      </a:r>
                      <a:endParaRPr lang="zh-CN" altLang="en-US" sz="1200"/>
                    </a:p>
                  </a:txBody>
                  <a:tcPr anchor="ctr" anchorCtr="0"/>
                </a:tc>
                <a:tc>
                  <a:txBody>
                    <a:bodyPr/>
                    <a:p>
                      <a:pPr algn="ctr">
                        <a:buNone/>
                      </a:pPr>
                      <a:r>
                        <a:rPr lang="zh-CN" altLang="en-US" sz="1200"/>
                        <a:t>纸箱部</a:t>
                      </a:r>
                      <a:endParaRPr lang="zh-CN" altLang="en-US" sz="1200"/>
                    </a:p>
                  </a:txBody>
                  <a:tcPr anchor="ctr" anchorCtr="0"/>
                </a:tc>
                <a:tc>
                  <a:txBody>
                    <a:bodyPr/>
                    <a:p>
                      <a:pPr algn="ctr">
                        <a:buNone/>
                      </a:pPr>
                      <a:r>
                        <a:rPr lang="zh-CN" altLang="en-US" sz="1200"/>
                        <a:t>模切科</a:t>
                      </a:r>
                      <a:endParaRPr lang="zh-CN" altLang="en-US" sz="1200"/>
                    </a:p>
                  </a:txBody>
                  <a:tcPr anchor="ctr" anchorCtr="0"/>
                </a:tc>
                <a:tc>
                  <a:txBody>
                    <a:bodyPr/>
                    <a:p>
                      <a:pPr algn="ctr">
                        <a:buNone/>
                      </a:pPr>
                      <a:endParaRPr lang="zh-CN" altLang="en-US" sz="1200"/>
                    </a:p>
                  </a:txBody>
                  <a:tcPr anchor="ctr" anchorCtr="0"/>
                </a:tc>
                <a:tc>
                  <a:txBody>
                    <a:bodyPr/>
                    <a:p>
                      <a:pPr algn="ctr">
                        <a:buNone/>
                      </a:pPr>
                      <a:r>
                        <a:rPr lang="zh-CN" altLang="en-US" sz="1200"/>
                        <a:t>经理</a:t>
                      </a:r>
                      <a:endParaRPr lang="zh-CN" altLang="en-US" sz="1200"/>
                    </a:p>
                  </a:txBody>
                  <a:tcPr anchor="ctr" anchorCtr="0"/>
                </a:tc>
                <a:tc>
                  <a:txBody>
                    <a:bodyPr/>
                    <a:p>
                      <a:pPr algn="ctr">
                        <a:buNone/>
                      </a:pPr>
                      <a:r>
                        <a:rPr lang="zh-CN" altLang="en-US" sz="1200"/>
                        <a:t>王玉虎</a:t>
                      </a:r>
                      <a:endParaRPr lang="zh-CN" altLang="en-US" sz="1200"/>
                    </a:p>
                  </a:txBody>
                  <a:tcPr anchor="ctr" anchorCtr="0"/>
                </a:tc>
                <a:tc>
                  <a:txBody>
                    <a:bodyPr/>
                    <a:p>
                      <a:pPr algn="ctr">
                        <a:buNone/>
                      </a:pPr>
                      <a:r>
                        <a:rPr lang="zh-CN" altLang="en-US" sz="1200"/>
                        <a:t>3级</a:t>
                      </a:r>
                      <a:endParaRPr lang="zh-CN" altLang="en-US" sz="1200"/>
                    </a:p>
                  </a:txBody>
                  <a:tcPr anchor="ctr" anchorCtr="0"/>
                </a:tc>
              </a:tr>
              <a:tr h="29908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事业五处</a:t>
                      </a:r>
                      <a:endParaRPr lang="zh-CN" altLang="en-US" sz="1200"/>
                    </a:p>
                  </a:txBody>
                  <a:tcPr anchor="ctr" anchorCtr="0"/>
                </a:tc>
                <a:tc>
                  <a:txBody>
                    <a:bodyPr/>
                    <a:p>
                      <a:pPr algn="ctr">
                        <a:buNone/>
                      </a:pPr>
                      <a:r>
                        <a:rPr lang="zh-CN" altLang="en-US" sz="1200"/>
                        <a:t>纸箱部</a:t>
                      </a:r>
                      <a:endParaRPr lang="zh-CN" altLang="en-US" sz="1200"/>
                    </a:p>
                  </a:txBody>
                  <a:tcPr anchor="ctr" anchorCtr="0"/>
                </a:tc>
                <a:tc>
                  <a:txBody>
                    <a:bodyPr/>
                    <a:p>
                      <a:pPr algn="ctr">
                        <a:buNone/>
                      </a:pPr>
                      <a:r>
                        <a:rPr lang="zh-CN" altLang="en-US" sz="1200"/>
                        <a:t>啤机</a:t>
                      </a:r>
                      <a:endParaRPr lang="zh-CN" altLang="en-US" sz="1200"/>
                    </a:p>
                  </a:txBody>
                  <a:tcPr anchor="ctr" anchorCtr="0"/>
                </a:tc>
                <a:tc>
                  <a:txBody>
                    <a:bodyPr/>
                    <a:p>
                      <a:pPr algn="ctr">
                        <a:buNone/>
                      </a:pPr>
                      <a:r>
                        <a:rPr lang="zh-CN" altLang="en-US" sz="1200"/>
                        <a:t>A班</a:t>
                      </a:r>
                      <a:endParaRPr lang="zh-CN" altLang="en-US" sz="1200"/>
                    </a:p>
                  </a:txBody>
                  <a:tcPr anchor="ctr" anchorCtr="0"/>
                </a:tc>
                <a:tc>
                  <a:txBody>
                    <a:bodyPr/>
                    <a:p>
                      <a:pPr algn="ctr">
                        <a:buNone/>
                      </a:pPr>
                      <a:r>
                        <a:rPr lang="zh-CN" altLang="en-US" sz="1200"/>
                        <a:t>组长</a:t>
                      </a:r>
                      <a:endParaRPr lang="zh-CN" altLang="en-US" sz="1200"/>
                    </a:p>
                  </a:txBody>
                  <a:tcPr anchor="ctr" anchorCtr="0"/>
                </a:tc>
                <a:tc>
                  <a:txBody>
                    <a:bodyPr/>
                    <a:p>
                      <a:pPr algn="ctr">
                        <a:buNone/>
                      </a:pPr>
                      <a:r>
                        <a:rPr lang="zh-CN" altLang="en-US" sz="1200"/>
                        <a:t>李建军</a:t>
                      </a:r>
                      <a:endParaRPr lang="zh-CN" altLang="en-US" sz="1200"/>
                    </a:p>
                  </a:txBody>
                  <a:tcPr anchor="ctr" anchorCtr="0"/>
                </a:tc>
                <a:tc>
                  <a:txBody>
                    <a:bodyPr/>
                    <a:p>
                      <a:pPr algn="ctr">
                        <a:buNone/>
                      </a:pPr>
                      <a:r>
                        <a:rPr lang="zh-CN" altLang="en-US" sz="1200"/>
                        <a:t>4级</a:t>
                      </a:r>
                      <a:endParaRPr lang="zh-CN" altLang="en-US" sz="1200"/>
                    </a:p>
                  </a:txBody>
                  <a:tcPr anchor="ctr" anchorCtr="0"/>
                </a:tc>
              </a:tr>
              <a:tr h="299720">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事业五处</a:t>
                      </a:r>
                      <a:endParaRPr lang="zh-CN" altLang="en-US" sz="1200"/>
                    </a:p>
                  </a:txBody>
                  <a:tcPr anchor="ctr" anchorCtr="0"/>
                </a:tc>
                <a:tc>
                  <a:txBody>
                    <a:bodyPr/>
                    <a:p>
                      <a:pPr algn="ctr">
                        <a:buNone/>
                      </a:pPr>
                      <a:r>
                        <a:rPr lang="zh-CN" altLang="en-US" sz="1200"/>
                        <a:t>纸箱部</a:t>
                      </a:r>
                      <a:endParaRPr lang="zh-CN" altLang="en-US" sz="1200"/>
                    </a:p>
                  </a:txBody>
                  <a:tcPr anchor="ctr" anchorCtr="0"/>
                </a:tc>
                <a:tc>
                  <a:txBody>
                    <a:bodyPr/>
                    <a:p>
                      <a:pPr algn="ctr">
                        <a:buNone/>
                      </a:pPr>
                      <a:r>
                        <a:rPr lang="zh-CN" altLang="en-US" sz="1200"/>
                        <a:t>啤机</a:t>
                      </a:r>
                      <a:endParaRPr lang="zh-CN" altLang="en-US" sz="1200"/>
                    </a:p>
                  </a:txBody>
                  <a:tcPr anchor="ctr" anchorCtr="0"/>
                </a:tc>
                <a:tc>
                  <a:txBody>
                    <a:bodyPr/>
                    <a:p>
                      <a:pPr algn="ctr">
                        <a:buNone/>
                      </a:pPr>
                      <a:r>
                        <a:rPr lang="zh-CN" altLang="en-US" sz="1200"/>
                        <a:t>B班</a:t>
                      </a:r>
                      <a:endParaRPr lang="zh-CN" altLang="en-US" sz="1200"/>
                    </a:p>
                  </a:txBody>
                  <a:tcPr anchor="ctr" anchorCtr="0"/>
                </a:tc>
                <a:tc>
                  <a:txBody>
                    <a:bodyPr/>
                    <a:p>
                      <a:pPr algn="ctr">
                        <a:buNone/>
                      </a:pPr>
                      <a:r>
                        <a:rPr lang="zh-CN" altLang="en-US" sz="1200"/>
                        <a:t>组长</a:t>
                      </a:r>
                      <a:endParaRPr lang="zh-CN" altLang="en-US" sz="1200"/>
                    </a:p>
                  </a:txBody>
                  <a:tcPr anchor="ctr" anchorCtr="0"/>
                </a:tc>
                <a:tc>
                  <a:txBody>
                    <a:bodyPr/>
                    <a:p>
                      <a:pPr algn="ctr">
                        <a:buNone/>
                      </a:pPr>
                      <a:r>
                        <a:rPr lang="zh-CN" altLang="en-US" sz="1200"/>
                        <a:t>颜光永</a:t>
                      </a:r>
                      <a:endParaRPr lang="zh-CN" altLang="en-US" sz="1200"/>
                    </a:p>
                  </a:txBody>
                  <a:tcPr anchor="ctr" anchorCtr="0"/>
                </a:tc>
                <a:tc>
                  <a:txBody>
                    <a:bodyPr/>
                    <a:p>
                      <a:pPr algn="ctr">
                        <a:buNone/>
                      </a:pPr>
                      <a:r>
                        <a:rPr lang="zh-CN" altLang="en-US" sz="1200"/>
                        <a:t>4级</a:t>
                      </a:r>
                      <a:endParaRPr lang="zh-CN" altLang="en-US" sz="1200"/>
                    </a:p>
                  </a:txBody>
                  <a:tcPr anchor="ctr" anchorCtr="0"/>
                </a:tc>
              </a:tr>
              <a:tr h="29908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事业六处</a:t>
                      </a:r>
                      <a:endParaRPr lang="zh-CN" altLang="en-US" sz="1200"/>
                    </a:p>
                  </a:txBody>
                  <a:tcPr anchor="ctr" anchorCtr="0"/>
                </a:tc>
                <a:tc>
                  <a:txBody>
                    <a:bodyPr/>
                    <a:p>
                      <a:pPr algn="ctr">
                        <a:buNone/>
                      </a:pPr>
                      <a:r>
                        <a:rPr lang="zh-CN" altLang="en-US" sz="1200"/>
                        <a:t>PMC部</a:t>
                      </a:r>
                      <a:endParaRPr lang="zh-CN" altLang="en-US" sz="1200"/>
                    </a:p>
                  </a:txBody>
                  <a:tcPr anchor="ctr" anchorCtr="0"/>
                </a:tc>
                <a:tc>
                  <a:txBody>
                    <a:bodyPr/>
                    <a:p>
                      <a:pPr algn="ctr">
                        <a:buNone/>
                      </a:pPr>
                      <a:r>
                        <a:rPr lang="zh-CN" altLang="en-US" sz="1200"/>
                        <a:t>调度科</a:t>
                      </a:r>
                      <a:endParaRPr lang="zh-CN" altLang="en-US" sz="1200"/>
                    </a:p>
                  </a:txBody>
                  <a:tcPr anchor="ctr" anchorCtr="0"/>
                </a:tc>
                <a:tc>
                  <a:txBody>
                    <a:bodyPr/>
                    <a:p>
                      <a:pPr algn="ctr">
                        <a:buNone/>
                      </a:pPr>
                      <a:r>
                        <a:rPr lang="zh-CN" altLang="en-US" sz="1200"/>
                        <a:t>一组</a:t>
                      </a:r>
                      <a:endParaRPr lang="zh-CN" altLang="en-US" sz="1200"/>
                    </a:p>
                  </a:txBody>
                  <a:tcPr anchor="ctr" anchorCtr="0"/>
                </a:tc>
                <a:tc>
                  <a:txBody>
                    <a:bodyPr/>
                    <a:p>
                      <a:pPr algn="ctr">
                        <a:buNone/>
                      </a:pPr>
                      <a:r>
                        <a:rPr lang="zh-CN" altLang="en-US" sz="1200"/>
                        <a:t>专员</a:t>
                      </a:r>
                      <a:endParaRPr lang="zh-CN" altLang="en-US" sz="1200"/>
                    </a:p>
                  </a:txBody>
                  <a:tcPr anchor="ctr" anchorCtr="0"/>
                </a:tc>
                <a:tc>
                  <a:txBody>
                    <a:bodyPr/>
                    <a:p>
                      <a:pPr algn="ctr">
                        <a:buNone/>
                      </a:pPr>
                      <a:r>
                        <a:rPr lang="zh-CN" altLang="en-US" sz="1200"/>
                        <a:t>靳从培</a:t>
                      </a:r>
                      <a:endParaRPr lang="zh-CN" altLang="en-US" sz="1200"/>
                    </a:p>
                  </a:txBody>
                  <a:tcPr anchor="ctr" anchorCtr="0"/>
                </a:tc>
                <a:tc>
                  <a:txBody>
                    <a:bodyPr/>
                    <a:p>
                      <a:pPr algn="ctr">
                        <a:buNone/>
                      </a:pPr>
                      <a:r>
                        <a:rPr lang="zh-CN" altLang="en-US" sz="1200"/>
                        <a:t>4级</a:t>
                      </a:r>
                      <a:endParaRPr lang="zh-CN" altLang="en-US" sz="1200"/>
                    </a:p>
                  </a:txBody>
                  <a:tcPr anchor="ctr" anchorCtr="0"/>
                </a:tc>
              </a:tr>
              <a:tr h="29908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事业六处</a:t>
                      </a:r>
                      <a:endParaRPr lang="zh-CN" altLang="en-US" sz="1200"/>
                    </a:p>
                  </a:txBody>
                  <a:tcPr anchor="ctr" anchorCtr="0"/>
                </a:tc>
                <a:tc>
                  <a:txBody>
                    <a:bodyPr/>
                    <a:p>
                      <a:pPr algn="ctr">
                        <a:buNone/>
                      </a:pPr>
                      <a:r>
                        <a:rPr lang="zh-CN" altLang="en-US" sz="1200"/>
                        <a:t>加工部</a:t>
                      </a:r>
                      <a:endParaRPr lang="zh-CN" altLang="en-US" sz="1200"/>
                    </a:p>
                  </a:txBody>
                  <a:tcPr anchor="ctr" anchorCtr="0"/>
                </a:tc>
                <a:tc>
                  <a:txBody>
                    <a:bodyPr/>
                    <a:p>
                      <a:pPr algn="ctr">
                        <a:buNone/>
                      </a:pPr>
                      <a:r>
                        <a:rPr lang="zh-CN" altLang="en-US" sz="1200"/>
                        <a:t>模切科</a:t>
                      </a:r>
                      <a:endParaRPr lang="zh-CN" altLang="en-US" sz="1200"/>
                    </a:p>
                  </a:txBody>
                  <a:tcPr anchor="ctr" anchorCtr="0"/>
                </a:tc>
                <a:tc>
                  <a:txBody>
                    <a:bodyPr/>
                    <a:p>
                      <a:pPr algn="ctr">
                        <a:buNone/>
                      </a:pPr>
                      <a:r>
                        <a:rPr lang="zh-CN" altLang="en-US" sz="1200"/>
                        <a:t>二组</a:t>
                      </a:r>
                      <a:endParaRPr lang="zh-CN" altLang="en-US" sz="1200"/>
                    </a:p>
                  </a:txBody>
                  <a:tcPr anchor="ctr" anchorCtr="0"/>
                </a:tc>
                <a:tc>
                  <a:txBody>
                    <a:bodyPr/>
                    <a:p>
                      <a:pPr algn="ctr">
                        <a:buNone/>
                      </a:pPr>
                      <a:r>
                        <a:rPr lang="zh-CN" altLang="en-US" sz="1200"/>
                        <a:t>组长</a:t>
                      </a:r>
                      <a:endParaRPr lang="zh-CN" altLang="en-US" sz="1200"/>
                    </a:p>
                  </a:txBody>
                  <a:tcPr anchor="ctr" anchorCtr="0"/>
                </a:tc>
                <a:tc>
                  <a:txBody>
                    <a:bodyPr/>
                    <a:p>
                      <a:pPr algn="ctr">
                        <a:buNone/>
                      </a:pPr>
                      <a:r>
                        <a:rPr lang="zh-CN" altLang="en-US" sz="1200"/>
                        <a:t>吴胜</a:t>
                      </a:r>
                      <a:endParaRPr lang="zh-CN" altLang="en-US" sz="1200"/>
                    </a:p>
                  </a:txBody>
                  <a:tcPr anchor="ctr" anchorCtr="0"/>
                </a:tc>
                <a:tc>
                  <a:txBody>
                    <a:bodyPr/>
                    <a:p>
                      <a:pPr algn="ctr">
                        <a:buNone/>
                      </a:pPr>
                      <a:r>
                        <a:rPr lang="zh-CN" altLang="en-US" sz="1200"/>
                        <a:t>4级</a:t>
                      </a:r>
                      <a:endParaRPr lang="zh-CN" altLang="en-US" sz="1200"/>
                    </a:p>
                  </a:txBody>
                  <a:tcPr anchor="ctr" anchorCtr="0"/>
                </a:tc>
              </a:tr>
              <a:tr h="30035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事业六处</a:t>
                      </a:r>
                      <a:endParaRPr lang="zh-CN" altLang="en-US" sz="1200"/>
                    </a:p>
                  </a:txBody>
                  <a:tcPr anchor="ctr" anchorCtr="0"/>
                </a:tc>
                <a:tc>
                  <a:txBody>
                    <a:bodyPr/>
                    <a:p>
                      <a:pPr algn="ctr">
                        <a:buNone/>
                      </a:pPr>
                      <a:r>
                        <a:rPr lang="zh-CN" altLang="en-US" sz="1200"/>
                        <a:t>品质部</a:t>
                      </a:r>
                      <a:endParaRPr lang="zh-CN" altLang="en-US" sz="1200"/>
                    </a:p>
                  </a:txBody>
                  <a:tcPr anchor="ctr" anchorCtr="0"/>
                </a:tc>
                <a:tc>
                  <a:txBody>
                    <a:bodyPr/>
                    <a:p>
                      <a:pPr algn="ctr">
                        <a:buNone/>
                      </a:pPr>
                      <a:r>
                        <a:rPr lang="zh-CN" altLang="en-US" sz="1200"/>
                        <a:t>五楼品质科</a:t>
                      </a:r>
                      <a:endParaRPr lang="zh-CN" altLang="en-US" sz="1200"/>
                    </a:p>
                  </a:txBody>
                  <a:tcPr anchor="ctr" anchorCtr="0"/>
                </a:tc>
                <a:tc>
                  <a:txBody>
                    <a:bodyPr/>
                    <a:p>
                      <a:pPr algn="ctr">
                        <a:buNone/>
                      </a:pPr>
                      <a:r>
                        <a:rPr lang="zh-CN" altLang="en-US" sz="1200"/>
                        <a:t>一组</a:t>
                      </a:r>
                      <a:endParaRPr lang="zh-CN" altLang="en-US" sz="1200"/>
                    </a:p>
                  </a:txBody>
                  <a:tcPr anchor="ctr" anchorCtr="0"/>
                </a:tc>
                <a:tc>
                  <a:txBody>
                    <a:bodyPr/>
                    <a:p>
                      <a:pPr algn="ctr">
                        <a:buNone/>
                      </a:pPr>
                      <a:r>
                        <a:rPr lang="zh-CN" altLang="en-US" sz="1200"/>
                        <a:t>专员</a:t>
                      </a:r>
                      <a:endParaRPr lang="zh-CN" altLang="en-US" sz="1200"/>
                    </a:p>
                  </a:txBody>
                  <a:tcPr anchor="ctr" anchorCtr="0"/>
                </a:tc>
                <a:tc>
                  <a:txBody>
                    <a:bodyPr/>
                    <a:p>
                      <a:pPr algn="ctr">
                        <a:buNone/>
                      </a:pPr>
                      <a:r>
                        <a:rPr lang="zh-CN" altLang="en-US" sz="1200"/>
                        <a:t>王义侠</a:t>
                      </a:r>
                      <a:endParaRPr lang="zh-CN" altLang="en-US" sz="1200"/>
                    </a:p>
                  </a:txBody>
                  <a:tcPr anchor="ctr" anchorCtr="0"/>
                </a:tc>
                <a:tc>
                  <a:txBody>
                    <a:bodyPr/>
                    <a:p>
                      <a:pPr algn="ctr">
                        <a:buNone/>
                      </a:pPr>
                      <a:r>
                        <a:rPr lang="zh-CN" altLang="en-US" sz="1200"/>
                        <a:t>4级</a:t>
                      </a:r>
                      <a:endParaRPr lang="zh-CN" altLang="en-US" sz="1200"/>
                    </a:p>
                  </a:txBody>
                  <a:tcPr anchor="ctr" anchorCtr="0"/>
                </a:tc>
              </a:tr>
              <a:tr h="299085">
                <a:tc>
                  <a:txBody>
                    <a:bodyPr/>
                    <a:p>
                      <a:pPr algn="ctr">
                        <a:buNone/>
                      </a:pPr>
                      <a:r>
                        <a:rPr lang="zh-CN" altLang="en-US" sz="1200"/>
                        <a:t>重制损失率</a:t>
                      </a:r>
                      <a:endParaRPr lang="zh-CN" altLang="en-US" sz="1200"/>
                    </a:p>
                  </a:txBody>
                  <a:tcPr anchor="ctr" anchorCtr="0"/>
                </a:tc>
                <a:tc>
                  <a:txBody>
                    <a:bodyPr/>
                    <a:p>
                      <a:pPr algn="ctr">
                        <a:buNone/>
                      </a:pPr>
                      <a:r>
                        <a:rPr lang="zh-CN" altLang="en-US" sz="1200"/>
                        <a:t>事业六处</a:t>
                      </a:r>
                      <a:endParaRPr lang="zh-CN" altLang="en-US" sz="1200"/>
                    </a:p>
                  </a:txBody>
                  <a:tcPr anchor="ctr" anchorCtr="0"/>
                </a:tc>
                <a:tc>
                  <a:txBody>
                    <a:bodyPr/>
                    <a:p>
                      <a:pPr algn="ctr">
                        <a:buNone/>
                      </a:pPr>
                      <a:r>
                        <a:rPr lang="zh-CN" altLang="en-US" sz="1200"/>
                        <a:t>品质部</a:t>
                      </a:r>
                      <a:endParaRPr lang="zh-CN" altLang="en-US" sz="1200"/>
                    </a:p>
                  </a:txBody>
                  <a:tcPr anchor="ctr" anchorCtr="0"/>
                </a:tc>
                <a:tc>
                  <a:txBody>
                    <a:bodyPr/>
                    <a:p>
                      <a:pPr algn="ctr">
                        <a:buNone/>
                      </a:pPr>
                      <a:r>
                        <a:rPr lang="zh-CN" altLang="en-US" sz="1200"/>
                        <a:t>六楼品质科</a:t>
                      </a:r>
                      <a:endParaRPr lang="zh-CN" altLang="en-US" sz="1200"/>
                    </a:p>
                  </a:txBody>
                  <a:tcPr anchor="ctr" anchorCtr="0"/>
                </a:tc>
                <a:tc>
                  <a:txBody>
                    <a:bodyPr/>
                    <a:p>
                      <a:pPr algn="ctr">
                        <a:buNone/>
                      </a:pPr>
                      <a:r>
                        <a:rPr lang="zh-CN" altLang="en-US" sz="1200"/>
                        <a:t>一组</a:t>
                      </a:r>
                      <a:endParaRPr lang="zh-CN" altLang="en-US" sz="1200"/>
                    </a:p>
                  </a:txBody>
                  <a:tcPr anchor="ctr" anchorCtr="0"/>
                </a:tc>
                <a:tc>
                  <a:txBody>
                    <a:bodyPr/>
                    <a:p>
                      <a:pPr algn="ctr">
                        <a:buNone/>
                      </a:pPr>
                      <a:r>
                        <a:rPr lang="zh-CN" altLang="en-US" sz="1200"/>
                        <a:t>组长</a:t>
                      </a:r>
                      <a:endParaRPr lang="zh-CN" altLang="en-US" sz="1200"/>
                    </a:p>
                  </a:txBody>
                  <a:tcPr anchor="ctr" anchorCtr="0"/>
                </a:tc>
                <a:tc>
                  <a:txBody>
                    <a:bodyPr/>
                    <a:p>
                      <a:pPr algn="ctr">
                        <a:buNone/>
                      </a:pPr>
                      <a:r>
                        <a:rPr lang="zh-CN" altLang="en-US" sz="1200"/>
                        <a:t>吴道红</a:t>
                      </a:r>
                      <a:endParaRPr lang="zh-CN" altLang="en-US" sz="1200"/>
                    </a:p>
                  </a:txBody>
                  <a:tcPr anchor="ctr" anchorCtr="0"/>
                </a:tc>
                <a:tc>
                  <a:txBody>
                    <a:bodyPr/>
                    <a:p>
                      <a:pPr algn="ctr">
                        <a:buNone/>
                      </a:pPr>
                      <a:r>
                        <a:rPr lang="zh-CN" altLang="en-US" sz="1200"/>
                        <a:t>4级</a:t>
                      </a:r>
                      <a:endParaRPr lang="zh-CN" altLang="en-US" sz="1200"/>
                    </a:p>
                  </a:txBody>
                  <a:tcPr anchor="ctr" anchorCtr="0"/>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6174105" cy="2971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基础数据模块</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指标库</a:t>
            </a:r>
            <a:r>
              <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rPr>
              <a:t>（新增内容讲解）</a:t>
            </a:r>
            <a:endPar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sym typeface="+mn-ea"/>
            </a:endParaRPr>
          </a:p>
        </p:txBody>
      </p:sp>
      <p:graphicFrame>
        <p:nvGraphicFramePr>
          <p:cNvPr id="4" name="表格 3"/>
          <p:cNvGraphicFramePr/>
          <p:nvPr/>
        </p:nvGraphicFramePr>
        <p:xfrm>
          <a:off x="720090" y="1380490"/>
          <a:ext cx="10827385" cy="3783330"/>
        </p:xfrm>
        <a:graphic>
          <a:graphicData uri="http://schemas.openxmlformats.org/drawingml/2006/table">
            <a:tbl>
              <a:tblPr firstRow="1" bandRow="1">
                <a:tableStyleId>{5C22544A-7EE6-4342-B048-85BDC9FD1C3A}</a:tableStyleId>
              </a:tblPr>
              <a:tblGrid>
                <a:gridCol w="1346835"/>
                <a:gridCol w="3028315"/>
                <a:gridCol w="3333115"/>
                <a:gridCol w="3119120"/>
              </a:tblGrid>
              <a:tr h="707390">
                <a:tc>
                  <a:txBody>
                    <a:bodyPr/>
                    <a:lstStyle/>
                    <a:p>
                      <a:pPr algn="ctr">
                        <a:buNone/>
                      </a:pPr>
                      <a:r>
                        <a:rPr lang="zh-CN" altLang="en-US"/>
                        <a:t>指标类型</a:t>
                      </a:r>
                      <a:endParaRPr lang="zh-CN" altLang="en-US"/>
                    </a:p>
                  </a:txBody>
                  <a:tcPr anchor="ctr"/>
                </a:tc>
                <a:tc>
                  <a:txBody>
                    <a:bodyPr/>
                    <a:lstStyle/>
                    <a:p>
                      <a:pPr algn="ctr">
                        <a:buNone/>
                      </a:pPr>
                      <a:r>
                        <a:rPr lang="zh-CN" altLang="en-US"/>
                        <a:t>说明</a:t>
                      </a:r>
                      <a:endParaRPr lang="zh-CN" altLang="en-US"/>
                    </a:p>
                  </a:txBody>
                  <a:tcPr anchor="ctr"/>
                </a:tc>
                <a:tc>
                  <a:txBody>
                    <a:bodyPr/>
                    <a:lstStyle/>
                    <a:p>
                      <a:pPr algn="ctr">
                        <a:buNone/>
                      </a:pPr>
                      <a:r>
                        <a:rPr lang="zh-CN" altLang="en-US" sz="1800">
                          <a:sym typeface="+mn-ea"/>
                        </a:rPr>
                        <a:t>分数占比</a:t>
                      </a:r>
                      <a:endParaRPr lang="zh-CN" altLang="en-US"/>
                    </a:p>
                  </a:txBody>
                  <a:tcPr anchor="ctr"/>
                </a:tc>
                <a:tc>
                  <a:txBody>
                    <a:bodyPr/>
                    <a:lstStyle/>
                    <a:p>
                      <a:pPr algn="ctr">
                        <a:buNone/>
                      </a:pPr>
                      <a:r>
                        <a:rPr lang="zh-CN" altLang="en-US"/>
                        <a:t>系统核算方式</a:t>
                      </a:r>
                      <a:endParaRPr lang="zh-CN" altLang="en-US"/>
                    </a:p>
                  </a:txBody>
                  <a:tcPr anchor="ctr"/>
                </a:tc>
              </a:tr>
              <a:tr h="939165">
                <a:tc>
                  <a:txBody>
                    <a:bodyPr/>
                    <a:lstStyle/>
                    <a:p>
                      <a:pPr algn="ctr">
                        <a:buNone/>
                      </a:pPr>
                      <a:r>
                        <a:rPr lang="zh-CN" altLang="en-US" sz="1400" b="1"/>
                        <a:t>固定指标</a:t>
                      </a:r>
                      <a:endParaRPr lang="zh-CN" altLang="en-US" sz="1400" b="1"/>
                    </a:p>
                  </a:txBody>
                  <a:tcPr anchor="ctr"/>
                </a:tc>
                <a:tc>
                  <a:txBody>
                    <a:bodyPr/>
                    <a:lstStyle/>
                    <a:p>
                      <a:pPr algn="ctr">
                        <a:buNone/>
                      </a:pPr>
                      <a:r>
                        <a:rPr lang="zh-CN" altLang="en-US" sz="1400" b="0">
                          <a:latin typeface="+mn-ea"/>
                        </a:rPr>
                        <a:t>原财务、业务、客户类占考核权重的考核指标</a:t>
                      </a:r>
                      <a:endParaRPr lang="zh-CN" altLang="en-US" sz="1400" b="0">
                        <a:latin typeface="+mn-ea"/>
                      </a:endParaRPr>
                    </a:p>
                  </a:txBody>
                  <a:tcPr anchor="ctr"/>
                </a:tc>
                <a:tc>
                  <a:txBody>
                    <a:bodyPr/>
                    <a:lstStyle/>
                    <a:p>
                      <a:pPr algn="ctr">
                        <a:buNone/>
                      </a:pPr>
                      <a:r>
                        <a:rPr lang="zh-CN" altLang="en-US" sz="1400" b="0">
                          <a:latin typeface="+mn-ea"/>
                          <a:cs typeface="+mn-ea"/>
                        </a:rPr>
                        <a:t>一级部门负责人：</a:t>
                      </a:r>
                      <a:r>
                        <a:rPr lang="en-US" altLang="zh-CN" sz="1400" b="0">
                          <a:latin typeface="+mn-ea"/>
                          <a:cs typeface="+mn-ea"/>
                        </a:rPr>
                        <a:t>100%</a:t>
                      </a:r>
                      <a:endParaRPr lang="en-US" altLang="zh-CN" sz="1400" b="0">
                        <a:latin typeface="+mn-ea"/>
                        <a:cs typeface="+mn-ea"/>
                      </a:endParaRPr>
                    </a:p>
                    <a:p>
                      <a:pPr algn="ctr">
                        <a:buNone/>
                      </a:pPr>
                      <a:r>
                        <a:rPr lang="zh-CN" altLang="en-US" sz="1400" b="0">
                          <a:latin typeface="+mn-ea"/>
                          <a:cs typeface="+mn-ea"/>
                        </a:rPr>
                        <a:t>其他：</a:t>
                      </a:r>
                      <a:r>
                        <a:rPr lang="en-US" altLang="zh-CN" sz="1400" b="0">
                          <a:latin typeface="+mn-ea"/>
                          <a:cs typeface="+mn-ea"/>
                        </a:rPr>
                        <a:t>80%</a:t>
                      </a:r>
                      <a:endParaRPr lang="en-US" altLang="zh-CN" sz="1400" b="0">
                        <a:latin typeface="+mn-ea"/>
                        <a:cs typeface="+mn-ea"/>
                      </a:endParaRPr>
                    </a:p>
                  </a:txBody>
                  <a:tcPr anchor="ctr"/>
                </a:tc>
                <a:tc>
                  <a:txBody>
                    <a:bodyPr/>
                    <a:lstStyle/>
                    <a:p>
                      <a:pPr algn="ctr">
                        <a:buNone/>
                      </a:pPr>
                      <a:r>
                        <a:rPr lang="zh-CN" altLang="en-US" sz="1400" b="0">
                          <a:latin typeface="+mn-ea"/>
                        </a:rPr>
                        <a:t>实际值导入</a:t>
                      </a:r>
                      <a:endParaRPr lang="zh-CN" altLang="en-US" sz="1400" b="0">
                        <a:latin typeface="+mn-ea"/>
                      </a:endParaRPr>
                    </a:p>
                  </a:txBody>
                  <a:tcPr anchor="ctr"/>
                </a:tc>
              </a:tr>
              <a:tr h="1072515">
                <a:tc>
                  <a:txBody>
                    <a:bodyPr/>
                    <a:lstStyle/>
                    <a:p>
                      <a:pPr algn="ctr">
                        <a:buNone/>
                      </a:pPr>
                      <a:r>
                        <a:rPr lang="en-US" altLang="zh-CN" sz="1400" b="1"/>
                        <a:t>BPI</a:t>
                      </a:r>
                      <a:endParaRPr lang="en-US" altLang="zh-CN" sz="1400" b="1"/>
                    </a:p>
                  </a:txBody>
                  <a:tcPr anchor="ctr"/>
                </a:tc>
                <a:tc>
                  <a:txBody>
                    <a:bodyPr/>
                    <a:lstStyle/>
                    <a:p>
                      <a:pPr algn="ctr">
                        <a:buNone/>
                      </a:pPr>
                      <a:r>
                        <a:rPr lang="zh-CN" altLang="en-US" sz="1400" b="0">
                          <a:latin typeface="+mn-ea"/>
                          <a:cs typeface="+mn-ea"/>
                        </a:rPr>
                        <a:t>原综合素质评估（</a:t>
                      </a:r>
                      <a:r>
                        <a:rPr lang="en-US" altLang="zh-CN" sz="1400" b="0">
                          <a:latin typeface="+mn-ea"/>
                          <a:cs typeface="+mn-ea"/>
                        </a:rPr>
                        <a:t>5</a:t>
                      </a:r>
                      <a:r>
                        <a:rPr lang="zh-CN" altLang="en-US" sz="1400" b="0">
                          <a:latin typeface="+mn-ea"/>
                          <a:cs typeface="+mn-ea"/>
                        </a:rPr>
                        <a:t>个维度）</a:t>
                      </a:r>
                      <a:endParaRPr lang="zh-CN" altLang="en-US" sz="1400" b="0">
                        <a:latin typeface="+mn-ea"/>
                        <a:cs typeface="+mn-ea"/>
                      </a:endParaRPr>
                    </a:p>
                  </a:txBody>
                  <a:tcPr anchor="ctr"/>
                </a:tc>
                <a:tc>
                  <a:txBody>
                    <a:bodyPr/>
                    <a:lstStyle/>
                    <a:p>
                      <a:pPr algn="ctr">
                        <a:buNone/>
                      </a:pPr>
                      <a:r>
                        <a:rPr lang="zh-CN" altLang="en-US" sz="1400" b="0">
                          <a:latin typeface="+mn-ea"/>
                          <a:cs typeface="+mn-ea"/>
                        </a:rPr>
                        <a:t>一级部门负责人：无</a:t>
                      </a:r>
                      <a:endParaRPr lang="zh-CN" altLang="en-US" sz="1400" b="0">
                        <a:latin typeface="+mn-ea"/>
                        <a:cs typeface="+mn-ea"/>
                      </a:endParaRPr>
                    </a:p>
                    <a:p>
                      <a:pPr algn="ctr">
                        <a:buNone/>
                      </a:pPr>
                      <a:r>
                        <a:rPr lang="zh-CN" altLang="en-US" sz="1400" b="0">
                          <a:latin typeface="+mn-ea"/>
                          <a:cs typeface="+mn-ea"/>
                        </a:rPr>
                        <a:t>其他：</a:t>
                      </a:r>
                      <a:r>
                        <a:rPr lang="en-US" altLang="zh-CN" sz="1400" b="0">
                          <a:latin typeface="+mn-ea"/>
                          <a:cs typeface="+mn-ea"/>
                        </a:rPr>
                        <a:t>20%</a:t>
                      </a:r>
                      <a:endParaRPr lang="en-US" altLang="zh-CN" sz="1400" b="0">
                        <a:latin typeface="+mn-ea"/>
                        <a:cs typeface="+mn-ea"/>
                      </a:endParaRPr>
                    </a:p>
                  </a:txBody>
                  <a:tcPr anchor="ctr"/>
                </a:tc>
                <a:tc>
                  <a:txBody>
                    <a:bodyPr/>
                    <a:lstStyle/>
                    <a:p>
                      <a:pPr algn="ctr">
                        <a:buNone/>
                      </a:pPr>
                      <a:r>
                        <a:rPr lang="en-US" altLang="zh-CN" sz="1400" b="0">
                          <a:latin typeface="+mn-ea"/>
                          <a:cs typeface="+mn-ea"/>
                        </a:rPr>
                        <a:t>1</a:t>
                      </a:r>
                      <a:r>
                        <a:rPr lang="zh-CN" altLang="en-US" sz="1400" b="0">
                          <a:latin typeface="+mn-ea"/>
                          <a:cs typeface="+mn-ea"/>
                        </a:rPr>
                        <a:t>、一级负责人</a:t>
                      </a:r>
                      <a:r>
                        <a:rPr lang="zh-CN" altLang="en-US" sz="1400" b="0">
                          <a:solidFill>
                            <a:srgbClr val="FF0000"/>
                          </a:solidFill>
                          <a:latin typeface="+mn-ea"/>
                          <a:cs typeface="+mn-ea"/>
                        </a:rPr>
                        <a:t>评分</a:t>
                      </a:r>
                      <a:r>
                        <a:rPr lang="zh-CN" altLang="en-US" sz="1400" b="0">
                          <a:latin typeface="+mn-ea"/>
                          <a:cs typeface="+mn-ea"/>
                        </a:rPr>
                        <a:t>二级负责人</a:t>
                      </a:r>
                      <a:endParaRPr lang="zh-CN" altLang="en-US" sz="1400" b="0">
                        <a:latin typeface="+mn-ea"/>
                        <a:cs typeface="+mn-ea"/>
                      </a:endParaRPr>
                    </a:p>
                    <a:p>
                      <a:pPr algn="ctr">
                        <a:buNone/>
                      </a:pPr>
                      <a:r>
                        <a:rPr lang="en-US" altLang="zh-CN" sz="1400" b="0">
                          <a:latin typeface="+mn-ea"/>
                          <a:cs typeface="+mn-ea"/>
                        </a:rPr>
                        <a:t>2</a:t>
                      </a:r>
                      <a:r>
                        <a:rPr lang="zh-CN" altLang="en-US" sz="1400" b="0">
                          <a:latin typeface="+mn-ea"/>
                          <a:cs typeface="+mn-ea"/>
                        </a:rPr>
                        <a:t>、二级负责人</a:t>
                      </a:r>
                      <a:r>
                        <a:rPr lang="zh-CN" altLang="en-US" sz="1400" b="0">
                          <a:solidFill>
                            <a:srgbClr val="FF0000"/>
                          </a:solidFill>
                          <a:latin typeface="+mn-ea"/>
                          <a:cs typeface="+mn-ea"/>
                        </a:rPr>
                        <a:t>评分</a:t>
                      </a:r>
                      <a:r>
                        <a:rPr lang="zh-CN" altLang="en-US" sz="1400" b="0">
                          <a:latin typeface="+mn-ea"/>
                          <a:cs typeface="+mn-ea"/>
                        </a:rPr>
                        <a:t>部门下属人员</a:t>
                      </a:r>
                      <a:endParaRPr lang="zh-CN" altLang="en-US" sz="1400" b="0">
                        <a:latin typeface="+mn-ea"/>
                        <a:cs typeface="+mn-ea"/>
                      </a:endParaRPr>
                    </a:p>
                  </a:txBody>
                  <a:tcPr anchor="ctr"/>
                </a:tc>
              </a:tr>
              <a:tr h="1064260">
                <a:tc>
                  <a:txBody>
                    <a:bodyPr/>
                    <a:lstStyle/>
                    <a:p>
                      <a:pPr algn="ctr">
                        <a:buNone/>
                      </a:pPr>
                      <a:r>
                        <a:rPr lang="zh-CN" altLang="en-US" sz="1400" b="1"/>
                        <a:t>加减分项</a:t>
                      </a:r>
                      <a:endParaRPr lang="zh-CN" altLang="en-US" sz="1400" b="1"/>
                    </a:p>
                  </a:txBody>
                  <a:tcPr anchor="ctr"/>
                </a:tc>
                <a:tc>
                  <a:txBody>
                    <a:bodyPr/>
                    <a:lstStyle/>
                    <a:p>
                      <a:pPr algn="ctr">
                        <a:buNone/>
                      </a:pPr>
                      <a:r>
                        <a:rPr lang="zh-CN" altLang="en-US" sz="1400" b="0">
                          <a:latin typeface="+mn-ea"/>
                        </a:rPr>
                        <a:t>原考核表中的加减分</a:t>
                      </a:r>
                      <a:endParaRPr lang="zh-CN" altLang="en-US" sz="1400" b="0">
                        <a:latin typeface="+mn-ea"/>
                      </a:endParaRPr>
                    </a:p>
                  </a:txBody>
                  <a:tcPr anchor="ctr"/>
                </a:tc>
                <a:tc>
                  <a:txBody>
                    <a:bodyPr/>
                    <a:lstStyle/>
                    <a:p>
                      <a:pPr algn="ctr">
                        <a:buNone/>
                      </a:pPr>
                      <a:r>
                        <a:rPr lang="zh-CN" altLang="en-US" sz="1400" b="0">
                          <a:latin typeface="+mn-ea"/>
                        </a:rPr>
                        <a:t>按实际得分计</a:t>
                      </a:r>
                      <a:endParaRPr lang="zh-CN" altLang="en-US" sz="1400" b="0">
                        <a:latin typeface="+mn-ea"/>
                      </a:endParaRPr>
                    </a:p>
                    <a:p>
                      <a:pPr algn="ctr">
                        <a:buNone/>
                      </a:pPr>
                      <a:r>
                        <a:rPr lang="zh-CN" altLang="en-US" sz="1400" b="0">
                          <a:latin typeface="+mn-ea"/>
                        </a:rPr>
                        <a:t>仅经理级及以上考核人员可设置该项</a:t>
                      </a:r>
                      <a:endParaRPr lang="zh-CN" altLang="en-US" sz="1400" b="0">
                        <a:latin typeface="+mn-ea"/>
                      </a:endParaRPr>
                    </a:p>
                  </a:txBody>
                  <a:tcPr anchor="ctr"/>
                </a:tc>
                <a:tc>
                  <a:txBody>
                    <a:bodyPr/>
                    <a:lstStyle/>
                    <a:p>
                      <a:pPr algn="ctr">
                        <a:buNone/>
                      </a:pPr>
                      <a:r>
                        <a:rPr lang="zh-CN" altLang="en-US" sz="1400" b="0">
                          <a:latin typeface="+mn-ea"/>
                        </a:rPr>
                        <a:t>由部门管理员按实际加减分</a:t>
                      </a:r>
                      <a:r>
                        <a:rPr lang="zh-CN" altLang="en-US" sz="1400" b="0">
                          <a:solidFill>
                            <a:srgbClr val="FF0000"/>
                          </a:solidFill>
                          <a:latin typeface="+mn-ea"/>
                        </a:rPr>
                        <a:t>评分</a:t>
                      </a:r>
                      <a:endParaRPr lang="zh-CN" altLang="en-US" sz="1400" b="0">
                        <a:solidFill>
                          <a:srgbClr val="FF0000"/>
                        </a:solidFill>
                        <a:latin typeface="+mn-ea"/>
                      </a:endParaRPr>
                    </a:p>
                  </a:txBody>
                  <a:tcPr anchor="ctr"/>
                </a:tc>
              </a:tr>
            </a:tbl>
          </a:graphicData>
        </a:graphic>
      </p:graphicFrame>
    </p:spTree>
    <p:custDataLst>
      <p:tags r:id="rId2"/>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logo"/>
          <p:cNvPicPr>
            <a:picLocks noChangeAspect="1"/>
          </p:cNvPicPr>
          <p:nvPr/>
        </p:nvPicPr>
        <p:blipFill>
          <a:blip r:embed="rId1"/>
          <a:stretch>
            <a:fillRect/>
          </a:stretch>
        </p:blipFill>
        <p:spPr>
          <a:xfrm>
            <a:off x="9839960" y="260350"/>
            <a:ext cx="2129790" cy="431165"/>
          </a:xfrm>
          <a:prstGeom prst="rect">
            <a:avLst/>
          </a:prstGeom>
        </p:spPr>
      </p:pic>
      <p:cxnSp>
        <p:nvCxnSpPr>
          <p:cNvPr id="2" name="直接连接符 1"/>
          <p:cNvCxnSpPr/>
          <p:nvPr/>
        </p:nvCxnSpPr>
        <p:spPr>
          <a:xfrm>
            <a:off x="-30480" y="908685"/>
            <a:ext cx="12247245"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8" name="Rectangle 2"/>
          <p:cNvSpPr>
            <a:spLocks noChangeArrowheads="1"/>
          </p:cNvSpPr>
          <p:nvPr/>
        </p:nvSpPr>
        <p:spPr bwMode="auto">
          <a:xfrm>
            <a:off x="6429375" y="6342077"/>
            <a:ext cx="5787390" cy="399718"/>
          </a:xfrm>
          <a:prstGeom prst="rect">
            <a:avLst/>
          </a:prstGeom>
          <a:ln w="9525">
            <a:noFill/>
            <a:miter lim="800000"/>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1001">
            <a:schemeClr val="lt1"/>
          </a:fillRef>
          <a:effectRef idx="0">
            <a:scrgbClr r="0" g="0" b="0"/>
          </a:effectRef>
          <a:fontRef idx="major"/>
        </p:style>
        <p:txBody>
          <a:bodyPr anchor="ctr"/>
          <a:lstStyle/>
          <a:p>
            <a:pPr algn="ctr"/>
            <a:r>
              <a:rPr lang="zh-CN" altLang="en-US" sz="1400" b="1" dirty="0">
                <a:solidFill>
                  <a:srgbClr val="FF4D00"/>
                </a:solidFill>
                <a:latin typeface="微软雅黑" panose="020B0503020204020204" charset="-122"/>
                <a:ea typeface="微软雅黑" panose="020B0503020204020204" charset="-122"/>
                <a:sym typeface="+mn-ea"/>
              </a:rPr>
              <a:t>GuangdongVoionEcoPackagingIndustrialCompanyLimite</a:t>
            </a:r>
            <a:endParaRPr lang="zh-CN" altLang="en-US" sz="1400" dirty="0">
              <a:solidFill>
                <a:srgbClr val="FF4D00"/>
              </a:solidFill>
              <a:sym typeface="+mn-ea"/>
            </a:endParaRPr>
          </a:p>
        </p:txBody>
      </p:sp>
      <p:cxnSp>
        <p:nvCxnSpPr>
          <p:cNvPr id="8" name="直接连接符 7"/>
          <p:cNvCxnSpPr/>
          <p:nvPr/>
        </p:nvCxnSpPr>
        <p:spPr>
          <a:xfrm>
            <a:off x="0" y="6597650"/>
            <a:ext cx="6094730" cy="0"/>
          </a:xfrm>
          <a:prstGeom prst="line">
            <a:avLst/>
          </a:prstGeom>
          <a:ln>
            <a:solidFill>
              <a:srgbClr val="F85208"/>
            </a:solidFill>
            <a:headEnd type="none" w="med" len="med"/>
            <a:tailEnd type="none" w="med" len="med"/>
          </a:ln>
        </p:spPr>
        <p:style>
          <a:lnRef idx="3">
            <a:schemeClr val="accent2"/>
          </a:lnRef>
          <a:fillRef idx="0">
            <a:schemeClr val="accent2"/>
          </a:fillRef>
          <a:effectRef idx="2">
            <a:schemeClr val="accent2"/>
          </a:effectRef>
          <a:fontRef idx="minor">
            <a:schemeClr val="tx1"/>
          </a:fontRef>
        </p:style>
      </p:cxnSp>
      <p:sp>
        <p:nvSpPr>
          <p:cNvPr id="15" name="矩形 14"/>
          <p:cNvSpPr/>
          <p:nvPr/>
        </p:nvSpPr>
        <p:spPr>
          <a:xfrm>
            <a:off x="-24765" y="404495"/>
            <a:ext cx="1008380" cy="288290"/>
          </a:xfrm>
          <a:prstGeom prst="rect">
            <a:avLst/>
          </a:prstGeom>
          <a:solidFill>
            <a:srgbClr val="FF4E00"/>
          </a:solidFill>
          <a:ln w="9525">
            <a:noFill/>
          </a:ln>
        </p:spPr>
        <p:txBody>
          <a:bodyPr lIns="86368" tIns="43184" rIns="86368" bIns="43184" anchor="t"/>
          <a:lstStyle/>
          <a:p>
            <a:pPr algn="ctr"/>
            <a:endParaRPr lang="en-US" altLang="zh-CN" sz="6000" b="1" dirty="0">
              <a:solidFill>
                <a:srgbClr val="4A452A"/>
              </a:solidFill>
              <a:latin typeface="微软雅黑" panose="020B0503020204020204" charset="-122"/>
              <a:ea typeface="微软雅黑" panose="020B0503020204020204" charset="-122"/>
              <a:sym typeface="微软雅黑" panose="020B0503020204020204" charset="-122"/>
            </a:endParaRPr>
          </a:p>
        </p:txBody>
      </p:sp>
      <p:sp>
        <p:nvSpPr>
          <p:cNvPr id="3" name="矩形 2"/>
          <p:cNvSpPr/>
          <p:nvPr/>
        </p:nvSpPr>
        <p:spPr>
          <a:xfrm>
            <a:off x="948055" y="294005"/>
            <a:ext cx="6680200" cy="398780"/>
          </a:xfrm>
          <a:prstGeom prst="rect">
            <a:avLst/>
          </a:prstGeom>
          <a:noFill/>
          <a:ln>
            <a:noFill/>
          </a:ln>
        </p:spPr>
        <p:txBody>
          <a:bodyPr wrap="square" rtlCol="0" anchor="t">
            <a:noAutofit/>
          </a:bodyPr>
          <a:lstStyle/>
          <a:p>
            <a:r>
              <a:rPr lang="zh-CN" altLang="en-US"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基础数据模块</a:t>
            </a:r>
            <a:r>
              <a:rPr lang="en-US" altLang="zh-CN" sz="2400"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a:t>
            </a:r>
            <a:r>
              <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实际值（</a:t>
            </a:r>
            <a:r>
              <a:rPr lang="en-US" altLang="zh-CN"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VS</a:t>
            </a:r>
            <a:r>
              <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rPr>
              <a:t>原月度考核达成数据）</a:t>
            </a:r>
            <a:endParaRPr lang="zh-CN" altLang="en-US" b="1" dirty="0" smtClean="0">
              <a:solidFill>
                <a:srgbClr val="0070C0"/>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cs typeface="微软雅黑" panose="020B0503020204020204" charset="-122"/>
            </a:endParaRPr>
          </a:p>
        </p:txBody>
      </p:sp>
      <p:sp>
        <p:nvSpPr>
          <p:cNvPr id="10" name="TextBox 9"/>
          <p:cNvSpPr txBox="1"/>
          <p:nvPr/>
        </p:nvSpPr>
        <p:spPr>
          <a:xfrm>
            <a:off x="1130935" y="1475105"/>
            <a:ext cx="9573895" cy="2306955"/>
          </a:xfrm>
          <a:prstGeom prst="rect">
            <a:avLst/>
          </a:prstGeom>
          <a:solidFill>
            <a:schemeClr val="bg1"/>
          </a:solidFill>
          <a:ln>
            <a:solidFill>
              <a:schemeClr val="tx1"/>
            </a:solidFill>
            <a:prstDash val="dashDot"/>
          </a:ln>
        </p:spPr>
        <p:txBody>
          <a:bodyPr wrap="square" rtlCol="0">
            <a:spAutoFit/>
          </a:bodyPr>
          <a:lstStyle/>
          <a:p>
            <a:r>
              <a:rPr lang="zh-CN" altLang="en-US" sz="2400" b="1" dirty="0" smtClean="0">
                <a:solidFill>
                  <a:srgbClr val="FF0000"/>
                </a:solidFill>
              </a:rPr>
              <a:t>功能：</a:t>
            </a:r>
            <a:endParaRPr lang="en-US" altLang="zh-CN" sz="1600" b="1" dirty="0" smtClean="0">
              <a:solidFill>
                <a:srgbClr val="FF0000"/>
              </a:solidFill>
            </a:endParaRPr>
          </a:p>
          <a:p>
            <a:pPr>
              <a:lnSpc>
                <a:spcPct val="150000"/>
              </a:lnSpc>
            </a:pPr>
            <a:r>
              <a:rPr lang="zh-CN" altLang="en-US" sz="1600" b="1" dirty="0" smtClean="0">
                <a:latin typeface="微软雅黑" panose="020B0503020204020204" charset="-122"/>
                <a:ea typeface="微软雅黑" panose="020B0503020204020204" charset="-122"/>
                <a:cs typeface="微软雅黑" panose="020B0503020204020204" charset="-122"/>
              </a:rPr>
              <a:t>（</a:t>
            </a:r>
            <a:r>
              <a:rPr lang="en-US" altLang="zh-CN" sz="1600" b="1" dirty="0" smtClean="0">
                <a:latin typeface="微软雅黑" panose="020B0503020204020204" charset="-122"/>
                <a:ea typeface="微软雅黑" panose="020B0503020204020204" charset="-122"/>
                <a:cs typeface="微软雅黑" panose="020B0503020204020204" charset="-122"/>
              </a:rPr>
              <a:t>1</a:t>
            </a:r>
            <a:r>
              <a:rPr lang="zh-CN" altLang="en-US" sz="1600" b="1" dirty="0" smtClean="0">
                <a:latin typeface="微软雅黑" panose="020B0503020204020204" charset="-122"/>
                <a:ea typeface="微软雅黑" panose="020B0503020204020204" charset="-122"/>
                <a:cs typeface="微软雅黑" panose="020B0503020204020204" charset="-122"/>
              </a:rPr>
              <a:t>）系统按指标库的基础数据源，以考核指标为维度，汇总该部门所有的</a:t>
            </a:r>
            <a:r>
              <a:rPr lang="zh-CN" altLang="en-US" sz="1600" b="1" dirty="0" smtClean="0">
                <a:solidFill>
                  <a:srgbClr val="FF0000"/>
                </a:solidFill>
                <a:latin typeface="微软雅黑" panose="020B0503020204020204" charset="-122"/>
                <a:ea typeface="微软雅黑" panose="020B0503020204020204" charset="-122"/>
                <a:cs typeface="微软雅黑" panose="020B0503020204020204" charset="-122"/>
              </a:rPr>
              <a:t>考核指标</a:t>
            </a:r>
            <a:r>
              <a:rPr lang="zh-CN" altLang="en-US" sz="1600" b="1" dirty="0" smtClean="0">
                <a:latin typeface="微软雅黑" panose="020B0503020204020204" charset="-122"/>
                <a:ea typeface="微软雅黑" panose="020B0503020204020204" charset="-122"/>
                <a:cs typeface="微软雅黑" panose="020B0503020204020204" charset="-122"/>
              </a:rPr>
              <a:t>及对应的</a:t>
            </a:r>
            <a:r>
              <a:rPr lang="zh-CN" altLang="en-US" sz="1600" b="1" dirty="0" smtClean="0">
                <a:solidFill>
                  <a:srgbClr val="FF0000"/>
                </a:solidFill>
                <a:latin typeface="微软雅黑" panose="020B0503020204020204" charset="-122"/>
                <a:ea typeface="微软雅黑" panose="020B0503020204020204" charset="-122"/>
                <a:cs typeface="微软雅黑" panose="020B0503020204020204" charset="-122"/>
              </a:rPr>
              <a:t>指标等级</a:t>
            </a:r>
            <a:r>
              <a:rPr lang="zh-CN" altLang="en-US" sz="1600" b="1" dirty="0" smtClean="0">
                <a:latin typeface="微软雅黑" panose="020B0503020204020204" charset="-122"/>
                <a:ea typeface="微软雅黑" panose="020B0503020204020204" charset="-122"/>
                <a:cs typeface="微软雅黑" panose="020B0503020204020204" charset="-122"/>
              </a:rPr>
              <a:t>，对于</a:t>
            </a:r>
            <a:r>
              <a:rPr lang="zh-CN" altLang="en-US" sz="1600" b="1" dirty="0" smtClean="0">
                <a:solidFill>
                  <a:srgbClr val="FF0000"/>
                </a:solidFill>
                <a:latin typeface="微软雅黑" panose="020B0503020204020204" charset="-122"/>
                <a:ea typeface="微软雅黑" panose="020B0503020204020204" charset="-122"/>
                <a:cs typeface="微软雅黑" panose="020B0503020204020204" charset="-122"/>
              </a:rPr>
              <a:t>考核指标</a:t>
            </a:r>
            <a:r>
              <a:rPr lang="zh-CN" altLang="en-US" sz="1600" b="1" dirty="0" smtClean="0">
                <a:latin typeface="微软雅黑" panose="020B0503020204020204" charset="-122"/>
                <a:ea typeface="微软雅黑" panose="020B0503020204020204" charset="-122"/>
                <a:cs typeface="微软雅黑" panose="020B0503020204020204" charset="-122"/>
              </a:rPr>
              <a:t>一样且考核等级一样的指标库数据源自动合并成一条记录；</a:t>
            </a:r>
            <a:endParaRPr lang="zh-CN" altLang="en-US" sz="1600" b="1" dirty="0" smtClean="0">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600" b="1" dirty="0" smtClean="0">
                <a:latin typeface="微软雅黑" panose="020B0503020204020204" charset="-122"/>
                <a:ea typeface="微软雅黑" panose="020B0503020204020204" charset="-122"/>
                <a:cs typeface="微软雅黑" panose="020B0503020204020204" charset="-122"/>
              </a:rPr>
              <a:t>（</a:t>
            </a:r>
            <a:r>
              <a:rPr lang="en-US" altLang="zh-CN" sz="1600" b="1" dirty="0" smtClean="0">
                <a:latin typeface="微软雅黑" panose="020B0503020204020204" charset="-122"/>
                <a:ea typeface="微软雅黑" panose="020B0503020204020204" charset="-122"/>
                <a:cs typeface="微软雅黑" panose="020B0503020204020204" charset="-122"/>
              </a:rPr>
              <a:t>2</a:t>
            </a:r>
            <a:r>
              <a:rPr lang="zh-CN" altLang="en-US" sz="1600" b="1" dirty="0" smtClean="0">
                <a:latin typeface="微软雅黑" panose="020B0503020204020204" charset="-122"/>
                <a:ea typeface="微软雅黑" panose="020B0503020204020204" charset="-122"/>
                <a:cs typeface="微软雅黑" panose="020B0503020204020204" charset="-122"/>
              </a:rPr>
              <a:t>）根据实际值模板，部门填入实际值后，系统会自动匹配考核这项指标的人员核算考核得分；</a:t>
            </a:r>
            <a:endParaRPr lang="en-US" altLang="zh-CN" sz="1600" b="1" dirty="0" smtClean="0">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600" b="1" dirty="0" smtClean="0">
                <a:latin typeface="微软雅黑" panose="020B0503020204020204" charset="-122"/>
                <a:ea typeface="微软雅黑" panose="020B0503020204020204" charset="-122"/>
                <a:cs typeface="微软雅黑" panose="020B0503020204020204" charset="-122"/>
                <a:sym typeface="+mn-ea"/>
              </a:rPr>
              <a:t>（</a:t>
            </a:r>
            <a:r>
              <a:rPr lang="en-US" altLang="zh-CN" sz="1600" b="1" dirty="0" smtClean="0">
                <a:latin typeface="微软雅黑" panose="020B0503020204020204" charset="-122"/>
                <a:ea typeface="微软雅黑" panose="020B0503020204020204" charset="-122"/>
                <a:cs typeface="微软雅黑" panose="020B0503020204020204" charset="-122"/>
                <a:sym typeface="+mn-ea"/>
              </a:rPr>
              <a:t>3</a:t>
            </a:r>
            <a:r>
              <a:rPr lang="zh-CN" altLang="en-US" sz="1600" b="1" dirty="0" smtClean="0">
                <a:latin typeface="微软雅黑" panose="020B0503020204020204" charset="-122"/>
                <a:ea typeface="微软雅黑" panose="020B0503020204020204" charset="-122"/>
                <a:cs typeface="微软雅黑" panose="020B0503020204020204" charset="-122"/>
                <a:sym typeface="+mn-ea"/>
              </a:rPr>
              <a:t>）可选择不同月份查询实际达成；</a:t>
            </a:r>
            <a:endParaRPr lang="zh-CN" altLang="en-US" sz="1600" b="1" dirty="0" smtClean="0">
              <a:latin typeface="微软雅黑" panose="020B0503020204020204" charset="-122"/>
              <a:ea typeface="微软雅黑" panose="020B0503020204020204" charset="-122"/>
              <a:cs typeface="微软雅黑" panose="020B0503020204020204" charset="-122"/>
            </a:endParaRPr>
          </a:p>
          <a:p>
            <a:pPr>
              <a:lnSpc>
                <a:spcPct val="150000"/>
              </a:lnSpc>
            </a:pPr>
            <a:r>
              <a:rPr lang="zh-CN" altLang="en-US" sz="1600" b="1" dirty="0" smtClean="0">
                <a:latin typeface="微软雅黑" panose="020B0503020204020204" charset="-122"/>
                <a:ea typeface="微软雅黑" panose="020B0503020204020204" charset="-122"/>
                <a:cs typeface="微软雅黑" panose="020B0503020204020204" charset="-122"/>
              </a:rPr>
              <a:t>（</a:t>
            </a:r>
            <a:r>
              <a:rPr lang="en-US" altLang="zh-CN" sz="1600" b="1" dirty="0" smtClean="0">
                <a:latin typeface="微软雅黑" panose="020B0503020204020204" charset="-122"/>
                <a:ea typeface="微软雅黑" panose="020B0503020204020204" charset="-122"/>
                <a:cs typeface="微软雅黑" panose="020B0503020204020204" charset="-122"/>
              </a:rPr>
              <a:t>4</a:t>
            </a:r>
            <a:r>
              <a:rPr lang="zh-CN" altLang="en-US" sz="1600" b="1" dirty="0" smtClean="0">
                <a:latin typeface="微软雅黑" panose="020B0503020204020204" charset="-122"/>
                <a:ea typeface="微软雅黑" panose="020B0503020204020204" charset="-122"/>
                <a:cs typeface="微软雅黑" panose="020B0503020204020204" charset="-122"/>
              </a:rPr>
              <a:t>）</a:t>
            </a:r>
            <a:r>
              <a:rPr lang="zh-CN" altLang="en-US" sz="1600" b="1" dirty="0" smtClean="0">
                <a:latin typeface="微软雅黑" panose="020B0503020204020204" charset="-122"/>
                <a:ea typeface="微软雅黑" panose="020B0503020204020204" charset="-122"/>
                <a:cs typeface="微软雅黑" panose="020B0503020204020204" charset="-122"/>
                <a:sym typeface="+mn-ea"/>
              </a:rPr>
              <a:t>实际值的管理：</a:t>
            </a:r>
            <a:r>
              <a:rPr lang="en-US" altLang="zh-CN" sz="1600" b="1" dirty="0" smtClean="0">
                <a:latin typeface="微软雅黑" panose="020B0503020204020204" charset="-122"/>
                <a:ea typeface="微软雅黑" panose="020B0503020204020204" charset="-122"/>
                <a:cs typeface="微软雅黑" panose="020B0503020204020204" charset="-122"/>
                <a:sym typeface="+mn-ea"/>
              </a:rPr>
              <a:t>1</a:t>
            </a:r>
            <a:r>
              <a:rPr lang="zh-CN" altLang="en-US" sz="1600" b="1" dirty="0" smtClean="0">
                <a:latin typeface="微软雅黑" panose="020B0503020204020204" charset="-122"/>
                <a:ea typeface="微软雅黑" panose="020B0503020204020204" charset="-122"/>
                <a:cs typeface="微软雅黑" panose="020B0503020204020204" charset="-122"/>
                <a:sym typeface="+mn-ea"/>
              </a:rPr>
              <a:t>级指标由绩效组填入；</a:t>
            </a:r>
            <a:r>
              <a:rPr lang="en-US" altLang="zh-CN" sz="1600" b="1" dirty="0" smtClean="0">
                <a:latin typeface="微软雅黑" panose="020B0503020204020204" charset="-122"/>
                <a:ea typeface="微软雅黑" panose="020B0503020204020204" charset="-122"/>
                <a:cs typeface="微软雅黑" panose="020B0503020204020204" charset="-122"/>
                <a:sym typeface="+mn-ea"/>
              </a:rPr>
              <a:t>2</a:t>
            </a:r>
            <a:r>
              <a:rPr lang="zh-CN" altLang="en-US" sz="1600" b="1" dirty="0" smtClean="0">
                <a:latin typeface="微软雅黑" panose="020B0503020204020204" charset="-122"/>
                <a:ea typeface="微软雅黑" panose="020B0503020204020204" charset="-122"/>
                <a:cs typeface="微软雅黑" panose="020B0503020204020204" charset="-122"/>
                <a:sym typeface="+mn-ea"/>
              </a:rPr>
              <a:t>、</a:t>
            </a:r>
            <a:r>
              <a:rPr lang="en-US" altLang="zh-CN" sz="1600" b="1" dirty="0" smtClean="0">
                <a:latin typeface="微软雅黑" panose="020B0503020204020204" charset="-122"/>
                <a:ea typeface="微软雅黑" panose="020B0503020204020204" charset="-122"/>
                <a:cs typeface="微软雅黑" panose="020B0503020204020204" charset="-122"/>
                <a:sym typeface="+mn-ea"/>
              </a:rPr>
              <a:t>3</a:t>
            </a:r>
            <a:r>
              <a:rPr lang="zh-CN" altLang="en-US" sz="1600" b="1" dirty="0" smtClean="0">
                <a:latin typeface="微软雅黑" panose="020B0503020204020204" charset="-122"/>
                <a:ea typeface="微软雅黑" panose="020B0503020204020204" charset="-122"/>
                <a:cs typeface="微软雅黑" panose="020B0503020204020204" charset="-122"/>
                <a:sym typeface="+mn-ea"/>
              </a:rPr>
              <a:t>、</a:t>
            </a:r>
            <a:r>
              <a:rPr lang="en-US" altLang="zh-CN" sz="1600" b="1" dirty="0" smtClean="0">
                <a:latin typeface="微软雅黑" panose="020B0503020204020204" charset="-122"/>
                <a:ea typeface="微软雅黑" panose="020B0503020204020204" charset="-122"/>
                <a:cs typeface="微软雅黑" panose="020B0503020204020204" charset="-122"/>
                <a:sym typeface="+mn-ea"/>
              </a:rPr>
              <a:t>4</a:t>
            </a:r>
            <a:r>
              <a:rPr lang="zh-CN" altLang="en-US" sz="1600" b="1" dirty="0" smtClean="0">
                <a:latin typeface="微软雅黑" panose="020B0503020204020204" charset="-122"/>
                <a:ea typeface="微软雅黑" panose="020B0503020204020204" charset="-122"/>
                <a:cs typeface="微软雅黑" panose="020B0503020204020204" charset="-122"/>
                <a:sym typeface="+mn-ea"/>
              </a:rPr>
              <a:t>级指标由部门填入；</a:t>
            </a:r>
            <a:endParaRPr lang="en-US" altLang="zh-CN" sz="1600" b="1" dirty="0" smtClean="0">
              <a:solidFill>
                <a:srgbClr val="FF0000"/>
              </a:solidFill>
              <a:latin typeface="微软雅黑" panose="020B0503020204020204" charset="-122"/>
              <a:ea typeface="微软雅黑" panose="020B0503020204020204" charset="-122"/>
              <a:cs typeface="微软雅黑" panose="020B0503020204020204" charset="-122"/>
            </a:endParaRPr>
          </a:p>
        </p:txBody>
      </p:sp>
      <p:graphicFrame>
        <p:nvGraphicFramePr>
          <p:cNvPr id="7" name="对象 6">
            <a:hlinkClick r:id="" action="ppaction://ole?verb="/>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spid="_x0000_s2051" name="" r:id="rId2" imgW="914400" imgH="215900" progId="Equation.KSEE3">
                  <p:embed/>
                </p:oleObj>
              </mc:Choice>
              <mc:Fallback>
                <p:oleObj name="" r:id="rId2" imgW="914400" imgH="215900" progId="Equation.KSEE3">
                  <p:embed/>
                  <p:pic>
                    <p:nvPicPr>
                      <p:cNvPr id="0" name="图片 2050"/>
                      <p:cNvPicPr/>
                      <p:nvPr/>
                    </p:nvPicPr>
                    <p:blipFill>
                      <a:blip r:embed="rId3"/>
                      <a:stretch>
                        <a:fillRect/>
                      </a:stretch>
                    </p:blipFill>
                    <p:spPr>
                      <a:xfrm>
                        <a:off x="5638800" y="3321050"/>
                        <a:ext cx="914400" cy="215900"/>
                      </a:xfrm>
                      <a:prstGeom prst="rect">
                        <a:avLst/>
                      </a:prstGeom>
                    </p:spPr>
                  </p:pic>
                </p:oleObj>
              </mc:Fallback>
            </mc:AlternateContent>
          </a:graphicData>
        </a:graphic>
      </p:graphicFrame>
      <p:graphicFrame>
        <p:nvGraphicFramePr>
          <p:cNvPr id="9" name="对象 8">
            <a:hlinkClick r:id="" action="ppaction://ole?verb="/>
          </p:cNvPr>
          <p:cNvGraphicFramePr>
            <a:graphicFrameLocks noChangeAspect="1"/>
          </p:cNvGraphicFramePr>
          <p:nvPr/>
        </p:nvGraphicFramePr>
        <p:xfrm>
          <a:off x="2359025" y="4522470"/>
          <a:ext cx="971550" cy="666750"/>
        </p:xfrm>
        <a:graphic>
          <a:graphicData uri="http://schemas.openxmlformats.org/presentationml/2006/ole">
            <mc:AlternateContent xmlns:mc="http://schemas.openxmlformats.org/markup-compatibility/2006">
              <mc:Choice xmlns:v="urn:schemas-microsoft-com:vml" Requires="v">
                <p:oleObj spid="_x0000_s2052" name="" showAsIcon="1" r:id="rId4" imgW="971550" imgH="666750" progId="Package">
                  <p:embed/>
                </p:oleObj>
              </mc:Choice>
              <mc:Fallback>
                <p:oleObj name="" showAsIcon="1" r:id="rId4" imgW="971550" imgH="666750" progId="Package">
                  <p:embed/>
                  <p:pic>
                    <p:nvPicPr>
                      <p:cNvPr id="0" name="图片 2051"/>
                      <p:cNvPicPr/>
                      <p:nvPr/>
                    </p:nvPicPr>
                    <p:blipFill>
                      <a:blip r:embed="rId5"/>
                      <a:stretch>
                        <a:fillRect/>
                      </a:stretch>
                    </p:blipFill>
                    <p:spPr>
                      <a:xfrm>
                        <a:off x="2359025" y="4522470"/>
                        <a:ext cx="971550" cy="666750"/>
                      </a:xfrm>
                      <a:prstGeom prst="rect">
                        <a:avLst/>
                      </a:prstGeom>
                    </p:spPr>
                  </p:pic>
                </p:oleObj>
              </mc:Fallback>
            </mc:AlternateContent>
          </a:graphicData>
        </a:graphic>
      </p:graphicFrame>
    </p:spTree>
    <p:custDataLst>
      <p:tags r:id="rId6"/>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1"/>
  <p:tag name="KSO_WM_UNIT_LAYERLEVEL" val="1"/>
  <p:tag name="KSO_WM_TAG_VERSION" val="1.0"/>
  <p:tag name="KSO_WM_BEAUTIFY_FLAG" val="#wm#"/>
  <p:tag name="KSO_WM_UNIT_SUBTYPE" val="q"/>
  <p:tag name="KSO_WM_UNIT_TYPE" val="i"/>
  <p:tag name="KSO_WM_UNIT_INDEX"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01.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10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 name="KSO_WM_UNIT_BK_DARK_LIGHT" val="2"/>
</p:tagLst>
</file>

<file path=ppt/tags/tag103.xml><?xml version="1.0" encoding="utf-8"?>
<p:tagLst xmlns:p="http://schemas.openxmlformats.org/presentationml/2006/main">
  <p:tag name="KSO_WM_UNIT_TYPE" val="i"/>
  <p:tag name="KSO_WM_UNIT_SUBTYPE" val="h"/>
  <p:tag name="KSO_WM_SLIDE_BACKGROUND_TYPE" val="topBottom"/>
  <p:tag name="KSO_WM_UNIT_HIGHLIGHT" val="0"/>
  <p:tag name="KSO_WM_UNIT_COMPATIBLE" val="0"/>
  <p:tag name="KSO_WM_UNIT_DIAGRAM_ISNUMVISUAL" val="0"/>
  <p:tag name="KSO_WM_UNIT_DIAGRAM_ISREFERUNIT" val="0"/>
  <p:tag name="KSO_WM_UNIT_INDEX" val="0"/>
  <p:tag name="KSO_WM_UNIT_ID" val="_15*i*0"/>
  <p:tag name="KSO_WM_UNIT_LAYERLEVEL" val="1"/>
  <p:tag name="KSO_WM_TAG_VERSION" val="1.0"/>
  <p:tag name="KSO_WM_BEAUTIFY_FLAG" val="#wm#"/>
  <p:tag name="KSO_WM_SLIDE_BK_DARK_LIGHT" val="2"/>
  <p:tag name="KSO_WM_UNIT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111.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 name="KSO_WM_UNIT_BK_DARK_LIGHT" val="2"/>
</p:tagLst>
</file>

<file path=ppt/tags/tag112.xml><?xml version="1.0" encoding="utf-8"?>
<p:tagLst xmlns:p="http://schemas.openxmlformats.org/presentationml/2006/main">
  <p:tag name="KSO_WM_UNIT_TYPE" val="i"/>
  <p:tag name="KSO_WM_UNIT_SUBTYPE" val="h"/>
  <p:tag name="KSO_WM_SLIDE_BACKGROUND_TYPE" val="bottomTop"/>
  <p:tag name="KSO_WM_UNIT_HIGHLIGHT" val="0"/>
  <p:tag name="KSO_WM_UNIT_COMPATIBLE" val="0"/>
  <p:tag name="KSO_WM_UNIT_DIAGRAM_ISNUMVISUAL" val="0"/>
  <p:tag name="KSO_WM_UNIT_DIAGRAM_ISREFERUNIT" val="0"/>
  <p:tag name="KSO_WM_UNIT_INDEX" val="0"/>
  <p:tag name="KSO_WM_UNIT_ID" val="_16*i*0"/>
  <p:tag name="KSO_WM_UNIT_LAYERLEVEL" val="1"/>
  <p:tag name="KSO_WM_TAG_VERSION" val="1.0"/>
  <p:tag name="KSO_WM_BEAUTIFY_FLAG" val="#wm#"/>
  <p:tag name="KSO_WM_SLIDE_BK_DARK_LIGHT" val="2"/>
  <p:tag name="KSO_WM_UNIT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 name="KSO_WM_UNIT_BK_DARK_LIGHT" val="2"/>
</p:tagLst>
</file>

<file path=ppt/tags/tag121.xml><?xml version="1.0" encoding="utf-8"?>
<p:tagLst xmlns:p="http://schemas.openxmlformats.org/presentationml/2006/main">
  <p:tag name="KSO_WM_UNIT_TYPE" val="i"/>
  <p:tag name="KSO_WM_UNIT_SUBTYPE" val="h"/>
  <p:tag name="KSO_WM_SLIDE_BACKGROUND_TYPE" val="navigation"/>
  <p:tag name="KSO_WM_UNIT_HIGHLIGHT" val="0"/>
  <p:tag name="KSO_WM_UNIT_COMPATIBLE" val="0"/>
  <p:tag name="KSO_WM_UNIT_DIAGRAM_ISNUMVISUAL" val="0"/>
  <p:tag name="KSO_WM_UNIT_DIAGRAM_ISREFERUNIT" val="0"/>
  <p:tag name="KSO_WM_UNIT_INDEX" val="0"/>
  <p:tag name="KSO_WM_UNIT_ID" val="_17*i*0"/>
  <p:tag name="KSO_WM_UNIT_LAYERLEVEL" val="1"/>
  <p:tag name="KSO_WM_TAG_VERSION" val="1.0"/>
  <p:tag name="KSO_WM_BEAUTIFY_FLAG" val="#wm#"/>
  <p:tag name="KSO_WM_SLIDE_BK_DARK_LIGHT" val="2"/>
  <p:tag name="KSO_WM_UNIT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131.xml><?xml version="1.0" encoding="utf-8"?>
<p:tagLst xmlns:p="http://schemas.openxmlformats.org/presentationml/2006/main">
  <p:tag name="KSO_WM_UNIT_TYPE" val="i"/>
  <p:tag name="KSO_WM_UNIT_SUBTYPE" val="h"/>
  <p:tag name="KSO_WM_SLIDE_BACKGROUND_TYPE" val="belt"/>
  <p:tag name="KSO_WM_UNIT_HIGHLIGHT" val="0"/>
  <p:tag name="KSO_WM_UNIT_COMPATIBLE" val="0"/>
  <p:tag name="KSO_WM_UNIT_DIAGRAM_ISNUMVISUAL" val="0"/>
  <p:tag name="KSO_WM_UNIT_DIAGRAM_ISREFERUNIT" val="0"/>
  <p:tag name="KSO_WM_UNIT_INDEX" val="0"/>
  <p:tag name="KSO_WM_UNIT_ID" val="_18*i*0"/>
  <p:tag name="KSO_WM_UNIT_LAYERLEVEL" val="1"/>
  <p:tag name="KSO_WM_TAG_VERSION" val="1.0"/>
  <p:tag name="KSO_WM_BEAUTIFY_FLAG" val="#wm#"/>
  <p:tag name="KSO_WM_SLIDE_BK_DARK_LIGHT" val="2"/>
  <p:tag name="KSO_WM_UNIT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6036"/>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6036"/>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2.xml><?xml version="1.0" encoding="utf-8"?>
<p:tagLst xmlns:p="http://schemas.openxmlformats.org/presentationml/2006/main">
  <p:tag name="KSO_WM_TAG_VERSION" val="1.0"/>
  <p:tag name="KSO_WM_BEAUTIFY_FLAG" val="#wm#"/>
  <p:tag name="KSO_WM_TEMPLATE_CATEGORY" val="custom"/>
  <p:tag name="KSO_WM_TEMPLATE_INDEX" val="20206036"/>
  <p:tag name="KSO_WM_TEMPLATE_SUBCATEGORY" val="0"/>
  <p:tag name="KSO_WM_TEMPLATE_MASTER_TYPE" val="1"/>
  <p:tag name="KSO_WM_TEMPLATE_COLOR_TYPE" val="1"/>
  <p:tag name="KSO_WM_TEMPLATE_MASTER_THUMB_INDEX" val="12"/>
  <p:tag name="KSO_WM_TEMPLATE_THUMBS_INDEX" val="1、4、7、9、11、12、13、14、15、16、19、22、23、24"/>
</p:tagLst>
</file>

<file path=ppt/tags/tag143.xml><?xml version="1.0" encoding="utf-8"?>
<p:tagLst xmlns:p="http://schemas.openxmlformats.org/presentationml/2006/main">
  <p:tag name="KSO_WM_TEMPLATE_CATEGORY" val="custom"/>
  <p:tag name="KSO_WM_TEMPLATE_INDEX" val="20206036"/>
</p:tagLst>
</file>

<file path=ppt/tags/tag144.xml><?xml version="1.0" encoding="utf-8"?>
<p:tagLst xmlns:p="http://schemas.openxmlformats.org/presentationml/2006/main">
  <p:tag name="KSO_WM_TEMPLATE_CATEGORY" val="custom"/>
  <p:tag name="KSO_WM_TEMPLATE_INDEX" val="20206036"/>
</p:tagLst>
</file>

<file path=ppt/tags/tag145.xml><?xml version="1.0" encoding="utf-8"?>
<p:tagLst xmlns:p="http://schemas.openxmlformats.org/presentationml/2006/main">
  <p:tag name="KSO_WM_TEMPLATE_CATEGORY" val="custom"/>
  <p:tag name="KSO_WM_TEMPLATE_INDEX" val="20206036"/>
</p:tagLst>
</file>

<file path=ppt/tags/tag146.xml><?xml version="1.0" encoding="utf-8"?>
<p:tagLst xmlns:p="http://schemas.openxmlformats.org/presentationml/2006/main">
  <p:tag name="KSO_WM_TEMPLATE_CATEGORY" val="custom"/>
  <p:tag name="KSO_WM_TEMPLATE_INDEX" val="20206036"/>
</p:tagLst>
</file>

<file path=ppt/tags/tag147.xml><?xml version="1.0" encoding="utf-8"?>
<p:tagLst xmlns:p="http://schemas.openxmlformats.org/presentationml/2006/main">
  <p:tag name="KSO_WM_TEMPLATE_CATEGORY" val="custom"/>
  <p:tag name="KSO_WM_TEMPLATE_INDEX" val="20206036"/>
</p:tagLst>
</file>

<file path=ppt/tags/tag148.xml><?xml version="1.0" encoding="utf-8"?>
<p:tagLst xmlns:p="http://schemas.openxmlformats.org/presentationml/2006/main">
  <p:tag name="KSO_WM_TEMPLATE_CATEGORY" val="custom"/>
  <p:tag name="KSO_WM_TEMPLATE_INDEX" val="20206036"/>
</p:tagLst>
</file>

<file path=ppt/tags/tag149.xml><?xml version="1.0" encoding="utf-8"?>
<p:tagLst xmlns:p="http://schemas.openxmlformats.org/presentationml/2006/main">
  <p:tag name="KSO_WM_TEMPLATE_CATEGORY" val="custom"/>
  <p:tag name="KSO_WM_TEMPLATE_INDEX" val="20206036"/>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TEMPLATE_CATEGORY" val="custom"/>
  <p:tag name="KSO_WM_TEMPLATE_INDEX" val="20206036"/>
</p:tagLst>
</file>

<file path=ppt/tags/tag151.xml><?xml version="1.0" encoding="utf-8"?>
<p:tagLst xmlns:p="http://schemas.openxmlformats.org/presentationml/2006/main">
  <p:tag name="KSO_WM_TEMPLATE_CATEGORY" val="custom"/>
  <p:tag name="KSO_WM_TEMPLATE_INDEX" val="20206036"/>
</p:tagLst>
</file>

<file path=ppt/tags/tag152.xml><?xml version="1.0" encoding="utf-8"?>
<p:tagLst xmlns:p="http://schemas.openxmlformats.org/presentationml/2006/main">
  <p:tag name="KSO_WM_TEMPLATE_CATEGORY" val="custom"/>
  <p:tag name="KSO_WM_TEMPLATE_INDEX" val="20206036"/>
</p:tagLst>
</file>

<file path=ppt/tags/tag153.xml><?xml version="1.0" encoding="utf-8"?>
<p:tagLst xmlns:p="http://schemas.openxmlformats.org/presentationml/2006/main">
  <p:tag name="KSO_WM_TEMPLATE_CATEGORY" val="custom"/>
  <p:tag name="KSO_WM_TEMPLATE_INDEX" val="20206036"/>
</p:tagLst>
</file>

<file path=ppt/tags/tag154.xml><?xml version="1.0" encoding="utf-8"?>
<p:tagLst xmlns:p="http://schemas.openxmlformats.org/presentationml/2006/main">
  <p:tag name="KSO_WM_TEMPLATE_CATEGORY" val="custom"/>
  <p:tag name="KSO_WM_TEMPLATE_INDEX" val="20206036"/>
</p:tagLst>
</file>

<file path=ppt/tags/tag155.xml><?xml version="1.0" encoding="utf-8"?>
<p:tagLst xmlns:p="http://schemas.openxmlformats.org/presentationml/2006/main">
  <p:tag name="KSO_WM_TEMPLATE_CATEGORY" val="custom"/>
  <p:tag name="KSO_WM_TEMPLATE_INDEX" val="20206036"/>
</p:tagLst>
</file>

<file path=ppt/tags/tag156.xml><?xml version="1.0" encoding="utf-8"?>
<p:tagLst xmlns:p="http://schemas.openxmlformats.org/presentationml/2006/main">
  <p:tag name="KSO_WM_TEMPLATE_CATEGORY" val="custom"/>
  <p:tag name="KSO_WM_TEMPLATE_INDEX" val="20206036"/>
</p:tagLst>
</file>

<file path=ppt/tags/tag157.xml><?xml version="1.0" encoding="utf-8"?>
<p:tagLst xmlns:p="http://schemas.openxmlformats.org/presentationml/2006/main">
  <p:tag name="KSO_WM_TEMPLATE_CATEGORY" val="custom"/>
  <p:tag name="KSO_WM_TEMPLATE_INDEX" val="20206036"/>
</p:tagLst>
</file>

<file path=ppt/tags/tag158.xml><?xml version="1.0" encoding="utf-8"?>
<p:tagLst xmlns:p="http://schemas.openxmlformats.org/presentationml/2006/main">
  <p:tag name="KSO_WM_TEMPLATE_CATEGORY" val="custom"/>
  <p:tag name="KSO_WM_TEMPLATE_INDEX" val="20206036"/>
</p:tagLst>
</file>

<file path=ppt/tags/tag159.xml><?xml version="1.0" encoding="utf-8"?>
<p:tagLst xmlns:p="http://schemas.openxmlformats.org/presentationml/2006/main">
  <p:tag name="KSO_WM_TEMPLATE_CATEGORY" val="custom"/>
  <p:tag name="KSO_WM_TEMPLATE_INDEX" val="20206036"/>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TEMPLATE_CATEGORY" val="custom"/>
  <p:tag name="KSO_WM_TEMPLATE_INDEX" val="20206036"/>
</p:tagLst>
</file>

<file path=ppt/tags/tag161.xml><?xml version="1.0" encoding="utf-8"?>
<p:tagLst xmlns:p="http://schemas.openxmlformats.org/presentationml/2006/main">
  <p:tag name="KSO_WM_TEMPLATE_CATEGORY" val="custom"/>
  <p:tag name="KSO_WM_TEMPLATE_INDEX" val="20206036"/>
</p:tagLst>
</file>

<file path=ppt/tags/tag162.xml><?xml version="1.0" encoding="utf-8"?>
<p:tagLst xmlns:p="http://schemas.openxmlformats.org/presentationml/2006/main">
  <p:tag name="KSO_WM_TEMPLATE_CATEGORY" val="custom"/>
  <p:tag name="KSO_WM_TEMPLATE_INDEX" val="20206036"/>
</p:tagLst>
</file>

<file path=ppt/tags/tag163.xml><?xml version="1.0" encoding="utf-8"?>
<p:tagLst xmlns:p="http://schemas.openxmlformats.org/presentationml/2006/main">
  <p:tag name="KSO_WM_TEMPLATE_CATEGORY" val="custom"/>
  <p:tag name="KSO_WM_TEMPLATE_INDEX" val="20206036"/>
</p:tagLst>
</file>

<file path=ppt/tags/tag164.xml><?xml version="1.0" encoding="utf-8"?>
<p:tagLst xmlns:p="http://schemas.openxmlformats.org/presentationml/2006/main">
  <p:tag name="KSO_WM_TEMPLATE_CATEGORY" val="custom"/>
  <p:tag name="KSO_WM_TEMPLATE_INDEX" val="20206036"/>
</p:tagLst>
</file>

<file path=ppt/tags/tag165.xml><?xml version="1.0" encoding="utf-8"?>
<p:tagLst xmlns:p="http://schemas.openxmlformats.org/presentationml/2006/main">
  <p:tag name="KSO_WM_TEMPLATE_CATEGORY" val="custom"/>
  <p:tag name="KSO_WM_TEMPLATE_INDEX" val="20206036"/>
</p:tagLst>
</file>

<file path=ppt/tags/tag166.xml><?xml version="1.0" encoding="utf-8"?>
<p:tagLst xmlns:p="http://schemas.openxmlformats.org/presentationml/2006/main">
  <p:tag name="KSO_WM_TEMPLATE_CATEGORY" val="custom"/>
  <p:tag name="KSO_WM_TEMPLATE_INDEX" val="20206036"/>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UNIT_TYPE" val="y"/>
  <p:tag name="KSO_WM_UNIT_INDEX" val="2"/>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y"/>
  <p:tag name="KSO_WM_UNIT_INDEX" val="1"/>
  <p:tag name="KSO_WM_UNIT_ID" val="_1*y*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TYPE" val="i"/>
  <p:tag name="KSO_WM_UNIT_SUBTYPE" val="h"/>
  <p:tag name="KSO_WM_SLIDE_BACKGROUND_TYPE" val="general"/>
  <p:tag name="KSO_WM_UNIT_HIGHLIGHT" val="0"/>
  <p:tag name="KSO_WM_UNIT_COMPATIBLE" val="0"/>
  <p:tag name="KSO_WM_UNIT_DIAGRAM_ISNUMVISUAL" val="0"/>
  <p:tag name="KSO_WM_UNIT_DIAGRAM_ISREFERUNIT" val="0"/>
  <p:tag name="KSO_WM_UNIT_INDEX" val="0"/>
  <p:tag name="KSO_WM_UNIT_ID" val="_12*i*0"/>
  <p:tag name="KSO_WM_UNIT_LAYERLEVEL" val="1"/>
  <p:tag name="KSO_WM_TAG_VERSION" val="1.0"/>
  <p:tag name="KSO_WM_BEAUTIFY_FLAG" val="#wm#"/>
  <p:tag name="KSO_WM_SLIDE_BK_DARK_LIGHT" val="2"/>
  <p:tag name="KSO_WM_UNIT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5.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86.xml><?xml version="1.0" encoding="utf-8"?>
<p:tagLst xmlns:p="http://schemas.openxmlformats.org/presentationml/2006/main">
  <p:tag name="KSO_WM_UNIT_TYPE" val="i"/>
  <p:tag name="KSO_WM_UNIT_SUBTYPE" val="h"/>
  <p:tag name="KSO_WM_SLIDE_BACKGROUND_TYPE" val="frame"/>
  <p:tag name="KSO_WM_UNIT_HIGHLIGHT" val="0"/>
  <p:tag name="KSO_WM_UNIT_COMPATIBLE" val="0"/>
  <p:tag name="KSO_WM_UNIT_DIAGRAM_ISNUMVISUAL" val="0"/>
  <p:tag name="KSO_WM_UNIT_DIAGRAM_ISREFERUNIT" val="0"/>
  <p:tag name="KSO_WM_UNIT_INDEX" val="0"/>
  <p:tag name="KSO_WM_UNIT_ID" val="_13*i*0"/>
  <p:tag name="KSO_WM_UNIT_LAYERLEVEL" val="1"/>
  <p:tag name="KSO_WM_TAG_VERSION" val="1.0"/>
  <p:tag name="KSO_WM_BEAUTIFY_FLAG" val="#wm#"/>
  <p:tag name="KSO_WM_SLIDE_BK_DARK_LIGHT" val="2"/>
  <p:tag name="KSO_WM_UNIT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9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 name="KSO_WM_UNIT_BK_DARK_LIGHT" val="2"/>
</p:tagLst>
</file>

<file path=ppt/tags/tag94.xml><?xml version="1.0" encoding="utf-8"?>
<p:tagLst xmlns:p="http://schemas.openxmlformats.org/presentationml/2006/main">
  <p:tag name="KSO_WM_UNIT_TYPE" val="i"/>
  <p:tag name="KSO_WM_UNIT_SUBTYPE" val="h"/>
  <p:tag name="KSO_WM_SLIDE_BACKGROUND_TYPE" val="leftRight"/>
  <p:tag name="KSO_WM_UNIT_HIGHLIGHT" val="0"/>
  <p:tag name="KSO_WM_UNIT_COMPATIBLE" val="0"/>
  <p:tag name="KSO_WM_UNIT_DIAGRAM_ISNUMVISUAL" val="0"/>
  <p:tag name="KSO_WM_UNIT_DIAGRAM_ISREFERUNIT" val="0"/>
  <p:tag name="KSO_WM_UNIT_INDEX" val="0"/>
  <p:tag name="KSO_WM_UNIT_ID" val="_14*i*0"/>
  <p:tag name="KSO_WM_UNIT_LAYERLEVEL" val="1"/>
  <p:tag name="KSO_WM_TAG_VERSION" val="1.0"/>
  <p:tag name="KSO_WM_BEAUTIFY_FLAG" val="#wm#"/>
  <p:tag name="KSO_WM_SLIDE_BK_DARK_LIGHT" val="2"/>
  <p:tag name="KSO_WM_UNIT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heme/theme1.xml><?xml version="1.0" encoding="utf-8"?>
<a:theme xmlns:a="http://schemas.openxmlformats.org/drawingml/2006/main" name="1_Office 主题​​">
  <a:themeElements>
    <a:clrScheme name="WPS主题色">
      <a:dk1>
        <a:srgbClr val="000000"/>
      </a:dk1>
      <a:lt1>
        <a:srgbClr val="FFFFFF"/>
      </a:lt1>
      <a:dk2>
        <a:srgbClr val="EFEAEB"/>
      </a:dk2>
      <a:lt2>
        <a:srgbClr val="FCFBFB"/>
      </a:lt2>
      <a:accent1>
        <a:srgbClr val="C65564"/>
      </a:accent1>
      <a:accent2>
        <a:srgbClr val="D4614D"/>
      </a:accent2>
      <a:accent3>
        <a:srgbClr val="C87540"/>
      </a:accent3>
      <a:accent4>
        <a:srgbClr val="A78F40"/>
      </a:accent4>
      <a:accent5>
        <a:srgbClr val="7DAA51"/>
      </a:accent5>
      <a:accent6>
        <a:srgbClr val="54C579"/>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ECB019B1-382A-4266-B25C-5B523AA43C14-1">
      <extobjdata type="ECB019B1-382A-4266-B25C-5B523AA43C14" data="ewogICAiRmlsZUlkIiA6ICIyMDU1ODAyMDA5MzciLAogICAiSW1hZ2UiIDogImlWQk9SdzBLR2dvQUFBQU5TVWhFVWdBQUJQTUFBQUoyQ0FZQUFBQTZ6Y2YvQUFBQUNYQklXWE1BQUFzVEFBQUxFd0VBbXB3WUFBQWdBRWxFUVZSNG5PemRkM2dVVmRzRzhQdk1sbVRUZTBJSkpDR0VFbm9Ua0Y0Rkc0cTlvYUpnMTFkRkxKK0t2aFpRN1BxcTJIdkJMcUlvVlZBUUFnR2tFMElMSVNHOUoxdm1mSC9NN21iVEN3bWJjdit1eXl1Wm1UTXp6NFo5ZHQxblR3R0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JaUlpSWlvTXVIdUFJaUkycUlGQzZDY0dEVXhWaWRGdEtxSVNLZ3lTZ2pFQ29ob0NSa3NJSUlrcEVsQUdDQWhJR0NXa0tVQ0lodVFXUkxpS0lDRFFzakROcWdwVWxXTzVPV3NQTEQwTXRqYy9kaUkycFFGVW9GeFJ5d1VSRU9Sa1pDSUFtUXNJS0lCQkFNSWdwUW1DSHV1UXBvaFJDa2dzaUZsRmlDUFFvaURrRGdNeUJRSWVRUUpodzVnNldYTVZhS214RndsSWlKeVlqR1BpS2dKM0xsOG1wL1phQjZwUUJta1FvNFdVb3lFZ0Y5VDNrTUNSUUp5bzRSWUw2WGNhclBwTnI1M3pvcnNwcndIVVp2MzZrRS9GT1dQaEU0WkJDbEhRMklraEdqU1hBVlFCSW1OZ0Z3UHFGdFJhdDZJQlNPWnEwUU53VndsSWlLcUVZdDVSRVNOZE1PS01aRWVpbkV5SUdaQ3lNbUFNSnpoRUt3QTFrQlZ2N1ZLM2UvdlR2Mzk4Qm0rUDFIcjhOVG1TQmlOa3lIbFRBQ1RBYmduVjZYNkxYVDYzekd2UDNPVnFEck1WU0lpb25waE1ZK0lxQUhtL0R6WVMrY1pPRU1WdUVOQWpIQjNQSzRrNURhaGl0Zk1Yc1hmdmovcXJ3SjN4MFBrVmdzU3ZPQ3Btd0VoNzBBTHkxVkFib01xWG9OaStoYnplekpYcVgxanJoSVJFVFVZaTNsRVJQVnc4OHFKY1Rvb3N5WGtIQUVSNE81NGFpVmtnVlR4bmxDdDc3MDFkZTB1ZDRkRGRFWTlzejBPaXB3TmdUa0FXbmF1UWhRQThqMVlsZmZ3U0gvbUtyVXZ6RlVpSXFKR1l6R1BpS2dXczM4YkY2dlg2eDhWRU5laTliMW1TZ2g4WTdOWW4zam5uRFc3M1IwTVViTjZkbXNzZE1xamtHaTF1UXJWOGdRZUhNWmNwYmFOdVVwRVJIVGFXdHNiS0JIUkdYSGJpaW1STmtWOVdBaHhNd0NkdStNNUxSSXFCRDVXaGUycEpSTlhIM0ozT0VSTjZxbC9JMkd3UEF5MGdWd0ZWRWg4RE1YMkZCNFl3bHlsdG9XNVNrUkUxR1JZekNNaWNqRW5ZYkFCT1lIM0NJaW5oSURSM2ZFMExXbVJFRThkTXg5ZTlPdjBwREozUjBOMFd0NU9NQ0JiZHc4RW5rS2J5MVZZSU1SVE9KNjZDSzlOWjY1UzY4WmNKU0lpYW5JczVoRVIyYzM5YldwLzZHM3ZDNGhCN282bG1lMFZVdDc0NXVTVm05d2RDRkdqTE56V0h3THZveDNrS3FEZWlQbURtYXZVT2pGWGlZaUltZ1dMZVVUVTdzMTVlN0JCZEF2NFB3SGxFYlQrb1QvMUk2RkNxQzlsWmFjOXZQU3kzV1ozaDBOVUwzTVNESWhSL2c5Q3RKOWNCVlJBdm9RU2o0ZXhJSjY1U3EwRGM1VzVTa1JFellyRlBDSnExK2I4UEM1RW1BeWZDMkN5dTJOeEQ3bFJOWmJOWERKbS9VbDNSMEpVcXdVSklURHBQa2U3elZWc2hOVTJFNDhNWWE1U3k4WmNaYTRTRVZHell6R1BpTnF0VzFkTzdDZWgvQWdneXQyeHVKT1VPR21EdlBoZERydWxsdXI1cmYyZ01sY2hjUkpDdlpoRCthakZZcTVxbUt0RVJOVE1GSGNIUUVUa0RuTldUcHloUXZrSDdmMERCd0FoMEVFSHNlNldWWk92ZFhjc1JGVXNTcHdCbTJDdUFvQkFCMGhsSFJadFo2NVN5OE5jTGNkY0pTS2lac1ppSGhHMU83ZjhNZWt5UlNyZkNzRFQzYkcwRkVMQUNJa1BiMTAxK1NaM3gwTGt0SEQ3WlFDK2hSRE1WUWNCSXlBL3hMT0p6RlZxT1ppclZURlhpWWlvR2JHWVIwVHR5dHpmSjE4SkliNkE0T3RmTlJSVnlpVzNySnc0MTkyQkVPSFpiVmRDNEF2dy8xV3FvMERCRWl6Y3lsd2w5Mk91MW9hNVNrUkV6WUp6NWdFb2VHWmdxTUVvQnRsVWVaWVVHQzhnNGdBWkRBZ1BkOGZXYmtscGhoRFpBamdnSWRkQnlrMnc2Qks5SDluS3lZU3AwZWFzbm5TVlVQR3BnT0JyWHkwa3BCUVN0NzgxZWVXYjdvNkYycW1GaVZkQjRGUHcvMVBxSWlIbDdYaHdFSE9WM0lPNVdsL01WU0lpYWxMdDlvMVhBcUo0OFlBaFV1SldBZVU2QURwM3gwUjFrYXFVK0VvUmVNMDBMM0dUQUtTN0k2TFc0K2JmSjQvVktWZ0Y1bnI5U0toU0VUUGVudmo3eis0T2hkcVo1N2FOaFJUTTFmcFRJWlVaZUxBL2M1WE9MT1pxUXpGWGlZaW95YlRMWWw3K29uNDlGRVgvaWdDbXVqc1dhclFOZWxodjlaaTNjNWU3QTZHVzc2WVZZNkwxT284RUFFSHVqcVZWa2NpWFFoM3g5cVJWZTl3ZENyVVQvLzBuR2thUEJFQXlWeHRDeW55b0dJR0hCekZYNmN4Z3JqWU9jNVdJaUpwSXV5cm15UVhRRjVrRzNpMFVzZGpkc1ZDVGVjTHJvSGhhTE5scWNYY2cxRExkdU9Gc1gwT3A2UzhCMGRmZHNiUktBa25DV0RMc3pkRWJjdHdkQ3JWeGkvYjVBc1YvZ2JuYVdFbFFkY1B3VUQvbUtqVXY1dXJwWXE0U0VkRnBhemNUMVdZdkhPeGY3RDNvQnhieTJwekhTN3FySy9PZjZSbnM3a0NvQlpJUXhsTFRCeXprblFhSldHazJMWVZzWDEvKzBKa21CV1R4Qnl3T25KWllLT3BTUURKWHFSa3hWNXNBYzVXSWlFNWJ1eWptNVQ3Yk45QkRwLzRCNEZ4M3gwSk5UMEtNVWZTbTlRWFA5d3R6ZHl6VXN0eXljdElOZ0pqcDdqaGFQWW1KdDZ5YU9NL2RZVkFiOW16aURSRE0xZE1uSjJMaE51WXFOUi9tYWhOaHJoSVIwZWxwODk4SXlWZGovWXJMZk5jQllvQzdZNkhtSmFVOGFOT2JoL3ZmdXp2YjNiR1ErOTIrYWtKWHE2cmJJd1M4M0IxTFd5QWhTMjBTZzk2ZHZIS3Z1Mk9oTm1ieHRxNndpajFncmpZTktVc2g1Q0RNSDh4Y3BhYkZYRzFhekZVaUlqb05iYnBubnJ3VXVwSXl2M2RZeUdzZmhCRGQ5VGJqVjNJQjlPNk9oZHpQcHVwZVpTR3Y2UWdJVDczQTIwMXhyWHVIRDN2a2lYR2pGc2VFaE1RMXhmWGFNZFBrbUpqcGR3NFpOQzg2SUtCckk4NzN1TDUvLzF1dTc5Ly9Gc2QyVjMvLzZLWU1zRjVzNGxVV0I1cVFFSjZBT08xY1paNmVjUzAvbjVtclRhdUpjcFdJaU5xbk5sMzBLQm8yNEFFQlhPYnVPT2hNRXBOS3ZBWThCMnkvMTkyUmtQdmN2R0xpZVJDNHdOMXh0RDFpOUp5VkUyY3RtYlRxbzhaZVlVcDA5UGtQanh6NUZBQUVlM3FGV0ZWcHJhMzluOGVPci81dTM3N1BBU0FtSkNSdXc5Vlg3cXp2dlRxKzhwcG5EWWNVQUdwOXI5T0U1eUx6M250a2ZkdjJmL1B0eUJNbEpTbTF0WGw3MnRUUC9UdzgvUFdLM3ZEUzVzM1BOQ1NXSU1CajhjVHhid0xBc2gwN1B2dHQ5ZzJKWG5xZDk2U1BQeHVXV2xKeXZDSFhhclJudHA0SE1GZWJuaGlOUlltek1IOWdvM0sxRGVUcEdkR3U4cG01Mmt4T0wxZUppS2o5YXJQRnZNTG5CZ3dRVUJyMFAwTFVOa2loL0NkL2NmL3YvTzdmc2NIZHNkQ1pOeWRoc0VIa2loZmNIVWRiSmFSNGN0cnkyQzkvblo1VTF0QnpBNENBNXlkTmVOMnhmVVh2M3JQcU9zZHNzWlk2aWdSNktSV2pUdWZSMFB2R2g0WU9HQkFlUHFoUFdNakFBV0hoZytKRFEvcDNlZTBObjZZOHQ1UEoxUG1KQ2VPZUg5YzFhcXFuWHVlNS9kU3ByWSt0V1RkdlczcjZwdXF1ZXlRdjc1QlZ0VlZiSUlrTkRPcFJlVi9DN0J1U3FtdnJZZjk3M0hQVzBJZXU3aHQvWStYalE5NzdJTGFteDVZTk9QOE5NNEhpVnhNU25uOW03TmlYeGtaSFQvcGl6NTRQYWpxdnlieWRZRUNPd2x4dExsSStpVHVYZjRuWHBqY29WMXQ2bnRaVVFIdjI3NzhlZldIVGxxZHF1MGRuazZuVGJjT0hQVEFsSnViY1RyNitYWW90bHFLTkoxTFdQYlo2M2J6ay9QeURybTBuZE8wNjdjNmhRKy92SHg0NjJOdG85RWt0S0VpNVlPbTNFNC9uNVIycWZOMDJuOC9NMWViVnlGd2xJcUwyclUwVzgrU0NlR01SbEkvZEhRZTVqMTdxUHBBTG92cUtCVWRLM1IwTG5Wa2lOK0E2QWNGaFljMUVDTkdsaTdIcnZVRFNzdzA4VmYvV1JUTSs3K1RyMjJYVmtjTy9YZjdkajlOT0o0NlFGMSt1ZHM3WHVPRGdubi9QdXJiQy9FUHJycjA2c2JIM3FjKzVJWUR2VDFkZHNhNnJ2My9NeWNMQ0V3WG1zdnpoSFR1Tyt1R3lTMWFlL2ZHbi9hdjc4SC9oNTErT3E2bVhUblhGaWloLy8yNjF4ZUJ0TVBoNCsvdFhXNkE4Y05zdG1VR2Vucld1K0oxNTd6M09Rc1JyNTB4NVB6azM5K0EvcWFuTis0VklybklkQkppcnpVV0lMdWpjNFY0QURjblZWcE9uaDNKekRxUVhGcDEwYkIvTEt6eGExemt6Ky9TNWRzN0FnWGNkemN0TDNuVXFjM3Q4YUhEL2MySzZYVGd3UEdMWTJMZmY2WkVKRkFEQTNNRUQ3bjU2N0xpWEFlQjRmdjdScEp5Yy9kMENBK1A4akViZjZxN2I1dk9adWRxOEdwZXJSRVRVenJYSllsNkp0MzZPQVBxNk93NXlId25FRm5zSC9CK0EvM04zTEhUbVhQcDF2RkZJNWZHMnY3U1B1NG03cjE4ejdxVVB4Nit0ZDdIOHV2NTlaMCtLanBvR0FCT2pvcytwei9DMG1IZmZEODdQenovdEJXMStTVXI2Zm52YXFZUU8zdDRkYnh6WS8vYW1QdmZxb1VOdjcrcnZINU5XV0pRNmZzbTd2VElCNjdiWk4rN3A0dThYZGR2Z2dmYzh0SHJ0blpYUCtmR3FLOWJXMUpPbk5rUGUvekQ2U0c3dWtkcmFSQVVFUkNYY2VQM2h5dnVUY3JMM1Y5NFhFeERZWFJGQ1NjN0pQYWhDZFE1cExER2JpeHNhVzRNczJHMEV5aDV2MW5zUUlIRTNGcXg1Q1F2RzF5dFhXMU9ldnBhUThQeW5PM2UvMjVCN0hNM1BUNzVnNmJkai96NSsvRThBR0JrWk9lYW5TMmV1Qy9mMjdqQzhXN2RKeXc0ZCtyNVhZR0NmSjBhUFdRd0FENjlaZC9lU3hNUlg3YWNiVWNOYzAyMDZuNW1yWjBZRGM1V0lpS2pORmZQa2dzRmVSVkQveTgveUpLVnlWOGFpSG90QzUrOHZjSGNzZEdZRUJuYTRCQUtSN282anJSTVE0VWFyL2hZQUw5ZjNuQldIRG4rZmZYYnAwOGR5OHc0UGlBZ2Zzakw1OFBKamVmbUhoM1h1T0NvbUlDRDJtNzM3UHJQYVZBc0F6QnJRN3hhZEVMcjgvUHpDbXE3WGtMbXFadjIwN0dJQXVLWmYvRTMxUGFjaDU1NFQyKzBDQUZoK01PbDdSOCtlWHc4bC96aDMwSUM3UjBkR2pxL3VuTHA2NWxUVzY4V1hmUUZnMlkyenRrb3BhMzNzUWdqeHhyYUVGMTVmdTJHQjYvN2hIM3pjQjBDRmdzUHV1VGVuaG50N2R6aC82VGVqYklXRkpWY01IVHozdTZUa3IxTnpjbzQxSkw0Rzh6UmZBZ2ptYW5NVENJY3BvTjY1MmxyenRMNSsyTC8vYTlmdHY0OGYzK3I0M1dBZjRuclRrRUYzNkJWRnYrNzRzWlV1aFR3QU1OZDAzVGFkejh6Vk02T0J1VXBFUk5UbWlubEZKdlZPQVJIZzdqakkvWVNBcjdmaS9WOEE5N2c3RmpvekZJSDU3bzZodlZBZ2JnZndDb0I2ZlZoUEx5dzhOZXFqVCtMZm1EYjFFd0I0K3ArL0h2djNaR2JpbHhmTldOWW5OTFIvLy9Ed3dSTS8rL3hzQU9ZYkJ2YS96YUtxRnRUeTRka21wYTJtWXpvaGRBMTdOS2VuZTJCZ1R3QTRuSmZubkFmcldFSHVZUUNJOVBPcnNDcGxUY01PNjVJQkZBSkF0NERBZWcxMTh6RjQrRGpPY2RoMHczVzdYTGVuZnZmeGlKelMwdXh3Yis4TzNvcmlQMlA0c0pzZkhqbnlxUUZoWVlOdit1WFhLeHNUWjcweFY4OGNpWHJuYW12SzB4Y21UbnByOFlTSmJ4N0x5ei84NGM1LzMvN2YxcTB2b3A2dlJ3NFg5SWlkRGdCbW04Mjg0Y1NKdFFBd0tyTHplQURZa1g1cTYvdm5uYnQwY2t6MDlCS3J0ZVNidlhzL2Uzak51bmx3ZWJ6dElwK1pxMmRPQTNLVmlJaW9UUlh6ZGkrSU53b2g1cms3RG1vNXBNVDE4dFhZK2VLdWhrL1dUNjNMbkJYanp3SkVQM2ZIMFc0SXhONzh4NlFwNzB4ZXVhSSt6Uy9vRVh2cGhLN1JVd2VGaHc4RmdEc0dEcjIzcEsrMUpMMjRLSzNZWWlueThURDR2anhsOGh0Nm9lZ0V0SUhTTDArWi9DNEEzUFA3SHpjQmdGNUtIUUJJUUlhLzlFcTE3MS9WemNYVjNIdzlqSDRBVUdncEszTHNLelhiU2dEQVU2ODNBY0FUNDBZdHZuM1FrUHNhYzMzWGdrRmppd2RBMVluNGpYbXdaQlNWcFBjTVJueWZEbUVEN2h3eTVBRUFlRzF6d25PTnZVZTlQTFBqTEVCbHJwNHBBckZZdUhVS0hoeGNaNjYyaGp3OWtKV3pKNmVzSkVjUG9lc1JIQndmRXhqUS9jbXhveGQ3Ry9YZXoyLzg1OG42WHFlTHYzL01jK08xaFQ1ZS9tZkxNeGxGUldrQTBObkh0d3NBekIwdzRPNlRSVVVuVGhUa0g0OE5ET294WitEQXU4cXN0dEluMW0rWTMyN3ltYmw2WmpVZ1Y0bUlpTnBVTVMvYTIzaXhCR3FkRkpqYUhmK1NVcDlib0gzVFNXMllvdGZOYnVuZlplc1ZQYXhxdzZaVmlnM29nKzZCMm1lcFh3OS9mbHIzOXpVR3dGUG5CUURJS0VrOXJXc0JnRTdnVmdEMSt0QXh1RVBFV2RmMGlaL3QySjdaczhkVnJzZTdCUVRHdWZaU01TaUt3ZEhlVVNUUWVTaWVBS0JLcWFLSi9YVFpKV3RkdHkvNCtwdHg5VDNYWXJPWmRYcTl5YWpvblN0NGVocDFKZ0FvTkpzTEFDQ2p1UFJVVWs3Mi9pQ1RWMGlRcDJkd2JtbFpUbVpKMGFuNjNtUFREZGZ0cTI5YmgzL1RNN2Zmdkh6NUZZNFZNa05lZkZrQklJL2VlWHVCdDhIZ2t3RVVueWdvT0FZQXo0MmY4THF2MGVqM1MxTFM5enN5TWhxOVlFaTk2TlRaZFRkcUcwWjE5c2JXdEJLVVdLcytaZnVFZUFJQUR1U1V3V3hyNWhjdlJhbFhycmIwUEFXQWtSOTlGTyt5NmZYZEpUTi9HdE1sY3VMMS9mcmQ0aWptMVpYUDNmejhZcis3L0pMVklWNWVZZC91Mi8vNWM1czIvZGR4VEFpaEFNQ0s1TVBMYmx6MnkyVUE1TnZUcDMwMnMyZVBxeTd2M2ZPNko5WnZtTjl1OHJrUnVXcFFCQ3hxMHoyZk8vZ1lZTFpKWkpWVWZPOE04TkNoZzQ4QnlibGxLS3NqZjdyNEdaRmFhSUcxaHJpR2QvUUdBQnpMTnlPMTBOSTBnVGRXUFhPVmlJaW9UUlh6cE1UZG5QaWVLcE5DdVFrczVyVnBjMzRlN0FXSjB4NFcyQzlrQk9iMjArYjVmbUQ5WlNpeTVOZnJ2QWp2U0R3Ky9EMEF3SzJycGxRNVByclR1WmdRZVRIQ3ZEcmkyUzEzSUtXZ3l1S21OZW9lMkE4WHhGd1BvR0hGdlBqZ29VZ3RPb0tjMGd6bnZvdGpiOGJ3RHBOcmpMUGh4T1JMMTR6eldUcCtiWTF6WmprOHZuYkQvZThuL3Z2RzF0azNKRzg1bWJaeDJoZGZqdXdaSHQ3MzEwdG5idGlYbGIxNzltOHJya2pOeVRrVzZlL2ZMWEgyRFVtSGNuTU9uUFgrUnhWNm5vUjYrZ1lEMnZDOGhzekZWUjhqTzNjZTI5aHpVd3J5ajhVR0J2WG9FdWdiNWRqWDFjOC9CZ0NTc25QMkE4RHJteE9lZTMxenduTnZUSjM2MGVYeHZhNVRVWGVoNCtJdmwwNU9MU2s1RGxUdGhWTWZlYVhtWEFDS2w4SGdYV0sxRmtNYnVpVTg5WHBUcWRWYUFrQTltSzFOb2gvaTVSVm10dG5Nei95OTZhR0czcWRCRmlSb3VYcUczcXNOaXNDNzUwU2lxNzhSSnIyQ0VaOGVRRzExQms5OTFmVU5wSlIxRmd1cUUyelNZKzJWc1NpeXFBaDliVmVWZ3QyL04vWUVBUFI2YngvMlpUWHpuUGNTazdGZ3R3OFd4TmVhcXkwOVQ2dFJ2RHpwMFBkanVrUk9EUFQwREhMc3JDMmZld2NGeFg5ejZjVXJ3N3g5SXQ1UDNQSEdBMnZXM0FYQW1ZOG5Dd3RUdXZyN3gydzZrYm9lOXVHT0NTZlROczNzMmVPcUFFOVRFTkJPOHJtUnVUcHZXQmptREFqR3A3dHo4SC9yVDFZNWZzK1FVQ3djMnhFQTRQL3l6aHB6U3ljRWR0elFBL0VobmxpNEtSMFAvVm54V2xmSEIrTDFTWjJSVTJwRHlHdi8xcHJYeTJiR0lNeExqMmMycGVQVnJSbFZqbSs4cGpzQTRLRS9UMkxocHZUNlB0VG1VYzljSlNJaWFqUEZ2TkpuKzhiWWhCanU3amlvUmVwVHRyQi92TWVETzNhN094QnFIc0lyZUNLazlEbnQ2d2dCUmV1VUFWSE5KeGhGS0pqWmZTN1dIUDhlbVNWcDliN3U4WUlrUkhocjg0ZFA3bklwUHRpOXNFcWIxOGIvVXUyNWpuaHFhMk9UTnR5ejlnTG50a252alZ2NlBRRzlvc2UrN0VTOGt0aHNVeDU1QmRsMGx3TjRyejZObysyVHhCL095VWtDZ0gzcDZYdS8zTFBuNDVzSERMamo2cDV4MXorLzhaOG4vWXhHWHdBb0tEVlhxYVRHK1B0M2QvemUxSE54bmM1d3QvVkhVMWJIQmdiMU9MZGIzTVdQcjkzd0tBQnhibXpzREFENC9mQ2haYTV0KzRXSERRS0FJRS9QNENCUHoxcDdrcGVVbERqL0JxN3hkVGFaT20yL2RXNEtBSFI3NytVZ0g3UEplOGV0YzQrN3R1c1JFdEpqZjJibXdTNysvbEVDRUpuRnhSbmhQajVoMFg1KzNYVkM2TkpLU3pJQjRHQk9qbk9vNDZzSkNZdk82dFJoM0syREJzNTdia3ZDazgyeUNJYW5ZU0tFZXRxNVdwbVBVVUdBUi9YLzdORUJIaGpkV2V0NU02TzdQemFmckxxd1oyNlpEWG9oa0hOMzN5ckhpaXdxN3ZnakJSOU03MUpyREgrZEtNS296dzQ2dDgrSjlvVk9DT3pOS3NPZTJUM1IyZGRZN1hrN3J1OVJwVk94NXdzN2FyMVhJM2pCVkZhdlhHM0plUm9iRk5RN0t6djdSQTZRQndBQlFNQkZQZU91QklCLzAwODVlNkRWbE0vOVFrSUdmWFBaSmI4SGVub0dMZGl3WWY3cjFReEJYWHZzMkIreit2YWRPelUyK3Z3bGlZbXZBNUFUdWtaT0FZQTlHWms3SzF5dkxlZHpJM1AxbXZoQWRQVXJmNjVmM2pNQTU4ZjZPN2Q3Qlh2Q1E2YzkvQSttZDZsUWhMdG0yVkhuN3pZcGtaQldqUGdRVDF3Y0YxQ2xtRGU1cXk4QVlIMUtZYTJGdkVsZGZkRTNWT3NGZTZLZzhiM3Vyb2tQeENmbmRxMjdZU1VqUGoySVRhbEZkVGNzVis5Y0pTS2k5cTNORlBOVWcrNzhsajdFanR6SHB0TmRENER6S2JaVnFub1JSTU5yTVc5Ty9MM0dZOCtQV1ZwaCs0V3Q5K0tzaUVrWTFXazZob2FQeDdPYmIwTk9XV2FEcnowc1lnS0dSVXlvc0cvZW41ZENyeGpxakxlbU5vcXMrSm00WDhnSTZCWHQ1ZjFZd1lFNnIzczZCTVFNMVBORFI1ZEFyVWh3V2U5ZTExN1d1OWUxcnNmbWp4anh4UHdSSTU1d2JBK0lDQitTZWU4OWNzSDY5Zk5lMzdKMU1RQk1pWWs2SHdDMnBwN2NOUFhMcjBaVWQ0L3E1dUp5RExrTDkvSHVVSGxmWGNOcDYzUHVXd2tKTDE0ZTMrdTZLSCsvNkIwM3o5NEhBSjE4ZmJ1Y0tDZzQ5djZtTGErNVhtLzB4NTlVclJaVkU3L1paak03Q2hhVm1CYWZNL1VkQU5pZWxwNlFsNGNjSHhPOEt6ZjY3NWhScjhRR0J2VjRjc05mOHdIZ2FGNWU4bGNYWGZoN245RFEvZ0R3YjNwR1lpZVRxZk9UWTBlLzREam5rMjNibDl3MFpQQ2QxL1NKbjcwdFBXM0x4ems1YjljV2E2TUk5YUltdnlhQW0vb0Y0NlVKbmVwczkrMk02R3IzLzJmMUNYejRiM2ExeHhvN0JIWm1EMjB0cmxWSEN6Q3JUNUN6Z0ZHWnNZYjlUYTkrdWRxUzgvVGlubkdYM1ROMDZFTUhzckwzbUZXYnVVZHdjRzl2ZzhHbjFHb3RlZnpQOWZmWDlkaCt1UHpTMVg0ZUh2NTVaV1c1VTZLaXBrK0ppcHJ1T1BacXdyYm5WeVluLy9MNmxxM1B6b2lMdTN4c1pKZEpXMjZjdFY4RjFHNEJnWEUyS1czUGJOejBpT3YxMm5RK055Slh6KzdralY3Qm5paTJxSGc1UWVzQk56RGNDMWYzRHF5Mi9aVzlLdTYvWnRsUkpGd1hoOEVSWGhYMnh3VjVRRDR3d0xudDg5Sk9USW5XaW5rbkNpdzRKOXF2UXZ2dHAwcVFWcVFWN2g0ZUVRNEFXSjlTaEc4UDVDTEVwRWZHblgycWplZlpNUjN3N0pnT0ZmYUo1N1pYYVhmQ1pTaHVKeC90ZlRtbjFJWmkrM0I2blFBaXZPdCtUNjlaL2Q5WGlZaW8vV296eFR4QVhGVjNHMnF2Sk9SMHNKalhKbDM2TlhSQzRJSzZXNTZlQzd2ZGlOaUFQbENsaWwrUGZJNmNza3pFQmZiSGZ3WTlYNkhkbXhOL3g2SGNobmNDclduWTY3VG9xNXpEYk9zN05IWmt4Nm5PMzIzU2hoRWR0UE5DVFIyZCt4MzdYQlZZOHJBcjg1LzZoZ3dBa0JLang2MFpwMTg3Zm0yZGt3R21GaFNsdkorNDQ0M2EyZ3pxRUhIV2dJandJVWs1MmZ2L1BISjg1WTUwYmI2bnNWMjZUSjRRRlRVVkFEYW1wbTV3T1VYMENneU1MMWJWSW91aTJLWjBpNzRBQUt4cStlU0UxUTI1cSsrdzJ2cWNleWcvUCttaXI3K1orUGpZMFlzR1JVUU1zNmlxNVpla3BPOGYvM1BEdlRWOGdBY0FkRFNaSXMxQzJES0xpM01BbEFJd1R1MFdkU0VBWkpRVVZ4N3I1WDF0bno1WDNIUFcwSWU3K3Z2SFNFQSs4OWZmandHQWNGbjUwTmZYTjhSUVVHQ09EdzN0WjFPbGJWcTNtQXNCWUVkRytyWklYLzh1UFlPRDR3OW01K3o3ZXQrZVQzKys2c3IxWGZ6OW9oem4zanRxNVAvMURBN3VBd0M3MDA1Vi9RUjd1aTc5V2djcEwyaE00ZjFNNi9ER2J0emNQeGhQam9yQWhwUWlmSDh3RDV2ZXEzMmFzMkpMK1VoTFg2T0NhZlppdzIvSitYamt6NnJERFIzRmlUTXl6QllBcEJ5TkJXdjBXREMrMWx4dHlYbTY2MVJtNHNIc25IM2RnZ0xqakRxZFIxWnhVY1lmeWNuTFh2aDcwOU43YzNKMlZUNi9NajhQRDM4QThQZndDS2g4N2EvMzdmMFVBQTduNWg0OTcvTXZSejgrZHN5aTRaMDZqVGJvRk1PbTFOUU56NjcvNjdHL1RweFlVOU8xMjFRK056Slgvek0wRkFEd3l0WU1qT3pramNFUkppemVmQW9Qcml1Zm8vWCtZV0Y0ZnB6MlhtUjZjU2RLcTVsUHNpNFhkdmVIeVQ0ay90YUJJYmgxWUVpRjQxZitmQlJmN3MzQnBLNitHTi9GQnpZcGNmZXFGSXlOOUVGSG45TXBzbWs2LzYvOFBkNlJ4dytzVGNXN083TUFBTEdCSGpoNGM2L0czNkNldVVwRVJPMWJteWptNVQvVE0xaEtNY3pkY1ZCTEpuckxsL3VFaTN0MnVYa3lGR3BxL3Y3akJ3Q2lVUXZmVkM2TzlROGRpVnY2TFFDZzlaWXJ0T1NoZzNkWFhOSGpEc1FGOWtlK09RZnY3WG9HQjNMcUhnSTM3ODlMb1ZOMHVHL3dpd2cxZFVTaEpROHZiTDBQWmxzWnJ1cDVGemFkL0IzN3NyWFBWL1dkbTY4K09uaDNkUzZZQVFEVG9xci9udU82M2xVN3NSek8zOWZnWXA0UXdqK3VURGQ2TFZEamgxeUhsY25KdjZ4TVRxNHdWbmhJUk1TdzYvdjN2OVVxVlp1UFFlOGRGeHpVQ3dBKzI3MzdnOWMyYjExa2IyWjhkYXEyWW1hcDFWcnkvbzZkYjdwY1FuNTQwUVhmdWs3S0R3RDdNck9jSCt4UFp3aHRmYy9kbXA3K1QwTVd6UUNBYXdjTXVHbmVpTE1lcSs3WWhxTXBybjlQNzYyemI5aloxVitiaDYrd3pGeHczNnJWYzFjZlBmb3JBS1NVbEdTWmJiWXlvMDduY2ZqbTJjNEpvWDQ2Y1BDYmlWRlIwd0JnVGZLeDM5WWVPN1lTQVB6OUViamw2bHNPQm5sNkJxY1ZGcVhldTNMVjNQZlBtLzcxckw1OTV3SkFkbWxwMXRiMDlLME5lU3oxTXFqYkFJakc1V3BEaU9lMjQ4YStRZkRRSzFpeVBRczJLZEhaMTRBZkx0SjY1ZDJ6K2dRMnBHakQzbHg3KzFRMkxVWXJ4aTFQemtkZW1RMTVaVFdPR0szaXNwNkJ6dm4zTnFZV1F5Y0Vkcy91V1czYjVaZkVWT2o5TjIzcElSek9NOWY3WHZVbWhEOE12cU5SUjY2MjVEeGRucFQwNC9La3BFT0Z2ZjhBQUNBQVNVUkJWQi9yYWxlVCt1YnozcHljWFZmODhPTzVEYmwybThyblJ1VHFnREFUTG80THdLbGlLeFp1T29XMVY4WmlZTGdKSXp0NVk1SjlTR3hsSmZlV3YxYzVocVBPL09FSVRBWnQySHl1Uzg1MTlOSGpaS0VWRXNEYlV6clhHWStIVHVEVlNWcHYzZjhsWmpxSHUwZjdHL0g1bmh6Y3Q2YTh3SGp5ZG0xTmxhYzNwdVAxYlRYM3VIZW83blhqblhNaThjNDVrWFdlV3kvMXpGVWlJbXJmMmtReER6clAwZTRPZ1ZxK1lyUHhRZ0JMM0IwSE5TMjlvbXR3SVg5WXhFVGNFRi83UEhLVmg5a0NnSjh4c0VKUHZMdlhubzhuTnMzR2lBNVRNS1hyNVFDQUp6Yk5odGxXaGtKTEhtWjB1eEdocG82UVV1TDlYUXVSVm5RTVYvZThCL0hCUTlFamNDQ2UySFNqYys2OU1aM093NVU5NzZvMXBwcUc3cm9XSmFkRlgxWHRmSC9OU2RHSmlXamtoNDdqaFlWSExvL3ZOVXRBQzdxd3pGeGdMeEM4N3RMTWZOMFBQODM0OUtJTGYzN3U3MDJQSDh2TFMzYTl4cDlIajYxMExSSWN6ODgvK3VEcU5YYzBKcDR6YVgxS3lxclpwZjF2QndDcFVZc3QxdUwxeDQrdGZ2ejNsZmU1TkMyNjdkY1ZzNWJPdk9pM2IvYnYvL3pGOVg4OWtWSlNjc0xsZU9sOUsxZlBuVHR3d0QyZUJwM0pZcE9XZlpsWnU1OVlzK1krUDVNcDRLa0o0MTlaZSt6WWFrZmp2RHprekY2Mi9QTEhSNTI5OEtibHYxNTZKRGYzeUhVLy96TGorUW5qM3ZUMzhBeDhkTTI2ZXdFMGZZOFFjV2ErZFBNeUtIaG1URWVFZSt0eCs4QVEzTEV5QmFlS3JNNmhleDY2cW90Y1ZCWmkwbUZZQjYzOUw0ZnkwRFBZczE3M3ppeTJJclBFaXRuOW5Hc3h3S3BLNkJXQkhrRWUxWjRUN1Y5eExqMlBhaGJoYURKNlhhTnl0VDNuYVgyMXFYeHVSSzYrTXJFVEJJQmRHYVZZTUNvQ0E4Tk5BSURIMXFkaGExcUpzOTJ3RGw0WTMwV2JpbS94NWxOdzFMRlBGR2dGN0tQNVp2UUxOV0gxRmQzd3hkNWNQTEEyRldNNmUrT0Q2VjN3djhSTS9IQXdEMk1pdGZOL1RjN0hWVDlyOCt3ZHZiVTMvSXc2elBqK01KWWZ5c2ZzZnNIb1pjL2JzenY1WU9jTlBSRHRiNFJWbFhodTh5bm5NRnhYaFJhMTJ2MlZwUmVWL3puRHZiV1BVdmxtRzBvczJvUFJLVUNJNlRRL1lqVXlWNG1JcVAxbytXTmQ2cUY0OGFBWHBjUi8zQjBIdFd3UzhrdWZlWW1udmVJcHRTeTNySnI4ZVVOWHNxMVBNYTgrSEVXMC93eDZIbkdCL1FFQWoveDFMYkpMMHpHaXd4UmMyL3MrQ0Fpa0ZoNUJZc1lHQkhxRU9vZkFMa3YrR0w4Yy90UjVyYk03VHNNVlBhcCtybFdFQXNVK1Q3eFZyZjVEeHAxcnRBNGtNZjY5Y2YrUWx5QWdzRGQ3RzE1TmZMQkN1MW05NXpYeGFyWWFDZnp4OXFRL1R1ZUNqam1pTEFCcTdKSVVDdmhrQU5XdDhHY0lBVHdGSURPMGE1U2RSaXd0bVFsQVNaMnQ2azhBWjNDMjJVV0pud09uditwMGRZWkVlR0ZTbE5iNzU5MGRXYmloYnhEdUd4cUdjRzg5VkFsYys4dFJmSGFlTm5uOXNFOE9ZSXQ5RVl3SGgydnphYTA4VW9Da25ETG5BaGlQcmorSi80N3VnTzJuU2pEd3cvMjE5dUJ6OWZUR2RIeDdJQmZiWnBVdlZpcWUydzY5SW1DNVgzdU42UDdPWGlUbFZIMktucUZodDM5Zy9zREc1aXJ6dEdtMTNIeHVSSzUrZDFFMEx1cnVYMkhmNTN0eXFzeC9GK1NwUTZpWFZ1ZzZrRjFXSWVBbE96THh2OFFzL0hWMWR3d0tOeUU1MTR6ZTcrM0ZYWU5EOFp4OWFHNXlyaGt4QVZvQi9HQk9HZUxlMll0Z2t4Nlo5bm53WXQ3ZWc4TjVadlFQTTJINzlWVVhEWDU2WXpvZXNjK2pWeGZENGgydzJsZlhjRjBBdzNVZVBVZmUzdnpiOFdxSDJUWmlBUXlIMDhsVklpSnFCOXBHenp6SXM5dElYWkthVjcrNm0xQ3JJekdtb2Fkc1RsdUZ6V21yS3V6VEt3YjBDeG1COFpFekVCdWdmU2hJS1RpRXovYTlqQ1A1KzJ1OFZxaXBZNFZoclE4TmZSMUwvbjBTRjNhN3dkbERycU5QRkRyNlJEbmJITXJkalQrT0xVVy9rQkhZbWJrUkFQQlg2cS80Sy9YWEt0ZDNuVFBQVWJTclNZL0FBUkFRa0pENEx1bWRXdHMySlNGUnYwcEh6ZXIxU2FlR0FnRUFXREsxNGtCYjE1UWYvSUV6V2NqVDdqYW11ZDZxRTlLS2taQldqR2gvSXc3YzNBc3JqeGJna2g4UFkweG5IM2diRldTWGxBL1h5eWt0LzMzaHB2S1pGMXhYd3ozUHZ2cm1sbXBXdnEzTDdaWG03NnBzeGFYZFlLbHQrYzNtZEhxNXlqeHRXaTAzbnh1UnEyOXZ6MFJtc1JYRE8zcWpiNmduQ3N3cUhsaWJpcFRiNG1zOEo2NVNiOVV3THdNK25ONEZnOEpOa0FCdSt1MFl5bXdTejI4K2hkNGhucmkrVHhCaUFvek9CeG9iNklGZ2t4NkQ3YjBBaXl3cWp1VnJUN0VkcDBwdy9mSmp5QzYxNHZWSm5kSEZ6NGpkbWFWNDh1KzBlaGZ6YXRMc3cyeUIwODFWSWlKcUIxcDlNVS9PR1d3b1Z0VWhyT1ZSWFFUUVV5NklONG9GdTV0aE1pSnloOW0valFnQ1VQY1Nsalh3MEpuUUsyZ1Erb1lNeDhDd3MySFMrMVE0M3RtM0crWVBmYTNLZWI4Yy9nVExrajhCQUV6cU1yUENzRllmb3ovdUdQQU10cVN2UVpSZkR4UmE4aERzR1lFUVV3UUFJS2MwQTB2Ky9TOHVpcjBKNHpwZmlOMVpXeEFmUExSZThkYTIrdTVqZjErUGY5Slc0dnlZV2RpUXVodzIxVnFoZ0FnQUpuMzVJb21WandGQWF1R1Jlc1ZSaFVEb1RTc25ocjg3YVJYbnBLVHF2Ymc3Q0Jaem8zTzF2bm9GZXlLdnpJWkxld1RnMGg0QmVHdDdKbTc5UFFXeis1VlAvMVdmWVhTTE41L0NGK2QzeGF3K1FYZ3BJYVBLaXBiVjljWnhXREsxOWcvMGpsNUZiaUVRaXFjM2hlT1I0Y3hWcWw0amMzWEY0UUxzczg5TEJ3Q1AvSGtTSndvdDFhNEdXeE85SXZDZGZjWHBKLzlLdzVwaldsMTRUS1FQMWgwcnhOQUlMK3c0VllKU204U3dEbDdvRStLSktWRyt6aUc5VzA0V3d5YkxhNW9mN2NyR1BVTkMwY1ZQRzE0N2Eva3htRzBTSGQ2bzN5SlZWcGVpZTRsRlZoaGU2MURkTUZ0WFpsdkRGL2dBd0Z3bElxSTZ0ZnBpbnJtNzdBV0lacHhnaHRvT29aUjRHWVlDK012ZGtWRFQwT3U5cW82aHFZZTR3UDY0T1BZbVJQckdPb2V3QW9BcVZTajJsNU9haHJRQzJncXhBQkRzR1k2UkhhZFZPSGFxK0FSK1BmSTVOcDM4QTRDMmF1elZ2ZTRCQUJTYTgvRHE5b2N3T0h3TXhuVytFQUJ3dk9BUWVnUlcvUUplcjFSZGNhOXlUSXJRUWJYSElpR1JYWG9LZjU5Y2dlOE9Mc0VMWTc5M1BwYnFQSHBXMWVralQyZm9yUkJ5RUlDcVhRdUpBS0MwckFkMHpmK3QyL0xrZkhSL1p5OW05d3ZDLzQySXdOTDl1UUNBN29GYUQ2RHNVaHNLelhWL3VONlFVb1JYdDJiaTNxR2h1RzlvS0c3NjdUZytPYmNyRHVhVTRYK0o1UlBrZStvRnJ1Z1ZpTWxSdnBqejIzSFlwTVMvR2FYSUxyVWh5Rk5YN2JYckdtYmI3SFJHNWlyVnJKRzVLZ0M4T3kwU1hnWUY2MU9LOEVhaXRuWkh6MkJQN0sxaDhaY3ExM2h1T3k3LzZRanVIQnlDTHI1RzNEWXdCUDlMek1SRHc4TndUclFmZmppWWgydC9PUXAvRHgwZUd4bUJQaUdldURZK0VQRWgydHg0SzQ4V1ZMamU0QWd2TEJ5ckRjOTlabE02Y2t0dEdCQm1RbEp1R1NLODYxN1YxbFNtb01TKzJ1NjNCM0x4N1lIY0ttMGNlWHZmNnRRcWhmM1R4bHdsSXFKYXRQcGlubFdWVVZEWUxhOG11bTVqQUpzWmF1WWh5TUtNS3NlVmp2MEFjeEhVekVOdWlPN01rMEF2c0pqWFpnZ2dwakhuNVpSbW9LdWZWZ2ZNS2szSDF2UzEySFJ5SldiRTNvaCtJU053TlA4QUZtNnBlMTcyTUs5TzBDdDY3TXRPUk0rZ2dRQ0FwLzY1QlJhMURCNDZUMXpTL1JhTTZqUWRBSkJibG9sWEV4OUNiRUFmWEJwM0t3QWdLWGNYZms3K0NEOGVldDk1VFVVb3VMcm5mNXh6NjVWYWkySFVlVUlSQ2w3ZC9oQU81dXlFZ01ESWpsTnhjZmM1V0hmOEoveVUvS0h6L00vMnZRUXB6L3dRUHIycTlBRS9kRkJOZEtKUnVWb2ZJU1k5TXV6elpWVzI2dkxZQ3R0Qm5yb2FpMmFCci94YllmdmozZG00ZDJnb0puYjFSWlMvRWRmRUI2TE1KdkhLMXZMM1VtK0Rnc1hqTzhGREovQnpVaDUrT0ppSHZWbWxXUFJQT2hiWml3aVZPZWJTY2hzaG1LdFVzMGJtNmdObmhUbFhyYlhZSkZaZUhvdHVBVVpjL01NUlo1dWorVlVIUmhnVWdZNCs1WVcxRXF1S0V3VVdaLzdFQm5wZ2FyUWZBT0RUM1RsUXBUWlVmdW4rWE53ekpCVFRZdnljNXpxSzl3QVE1cVhIVHhkSHc4TmVtSHhzWkFRZUd4bUJQNDhYNHAyZFdjNzU3Mm96K2F0RFdIbTBvRjZGOXRxRzJhNDdYb2h4WHlUVmVZMHFtS3RFUkZTTFZsL01Fem9sMmgwZlhGc0w0OVJISWJ5Q1lGNzFIS3lKWDFVOHFEZkM0NEpGRUQ1aFVGTzJvZlRMbTkwVDVCa2tvZlIyZHd6VWRDUjBYVVFqcGduS0tFbkZsL3RmUjFMdUxwd28xQlpjVklRT2NRSGFCUFZkL2VKcUhOTDYwclo1T0pDekF3Q1FXblFFcWxTeCt2aDN6bUtlUlMxRHI2QkJ1TExuWFFnMWFSOUdqaFVjeE5zN244RHdEcE54ZnN3c0FFQmEwWEc4dFhPQnMyY2RBUGdhQTNCai9FUE9hKzNNM0lndjk3Mkc2ZEhYWUZTbjZaalI3VVo4ZTNBSkx1aytGOUgrV2tGZ1d2UlZTTXJiaFQxWkNkcmZ4UDU2K096bTJ3QlI4WXVPODJObW9WL0ljQURBMDV0dmJmRGZyVFpTUVhTVFhwRGFtaTd1RHFBaGRBTHd0OCtoMTlISGdKbHhBUUMwMVRQenlzcHpOcXZFaG0vMzUrS3Ezb0c0YldBSWZqaVloNzlPRkNHbDBGSmpNUzg1MTF6dG5IazFyWGJiNUtSa3JsSnRHcFdyaXN2N3pZU3UycFFWWnB0RWthVzhKMnpVVzN2UUs5Z1QveDJ0VFR0eDMrcFVtQXhLbFo1N24rM0p3WUF3RSs0ZkZvYi9EQWtGQU96TEtzVVBCL09jYmY0K1VZU2RHU1hvRjZvTnNWMTV0QUFIc3N0N3ZPYWJWWGdicXZaT1R5MXNSZE0yTWxlSmlLZ1dyYjZZWjVOcUQ2V05UWmpuY2ZFcjBNV01hdlQ1eFlzSGE3OFlQQ0c4Z2dBQU12dElsWGI2QVpkQitJUUJBQ3dKbjBGNCtFTDRSVUROT05qb2U3ZDBRc2k2djRxbFZrUjJhK3laNjFKK3FyRGQxUzhPZXNWUTdmQmExeFZsTTB2U25Qdnp5ckt4OHRnM3lDaEpkZTd6MEhuaThoNTNJTlRVRVJJU2E0Ly9pTitPZklFcmV0eUpnV0hsZWYzQjdtZFJaTWwzYmc4Skg0dkw0bTZIcnpIQXVlLzdwSGVSVTVhSm41TS93b0RRc3hIajN4dnpocnlzUFhKSS9KdTVDWDhjWFlxazNGMVZZazZ4RnlsZEZWdktoeUNsRkRSeGIxeTE4WE1YVWpzZ1piZkt4ZVdta2xOcVE2LzM5bFY3ekVzdjhQYlVTQXl4cjZqNStaNGNMTm1SaGZUaXFuTmZ1VnAyU1F3R2hKbWMxNytpbDVhWG4rek9ydEwyL1gremNWWHZRRXlLOGtXMHZ4R0g4MXI0dEt4Q01GZXBabzNNMWU4UDVtRndoQW43c3NxUW5GdUc0d1VXbkNpbytuNDZOTUxMV1J6L3o2b1ROVjV2M3RwVURPL29qVkdkdGJsZVZ4OHJyREFmbmttdm9NUmF2cjN4Uk1YMVdVcXRLdTVia3dwUHZjRCtyREljeVRjanBjQ0NVcXVLYStJRG5lMHF6K2tYNFczQXlkc3JMdHBSK2ZXbGc3Y2ViMDZKckxZQXYrcG9BUjVkbjRZY2w2Si9zYVd4OCtZeFY0bUlxR2F0dnBpblFFUzRPNGFXU2drbzcrNnZWaXJtQ1ZNQURNTm5Bd0JzU1dzaEMwL0JkTXR2a0dYNUtIbnZJc0JTZWlaRFBXT2tSSERkcmFpMVVDQTd5U1lxNWgvTzIxdmphckVYeEZ5UGFkRlh3YXBha1ZOMnFzS3huNU0vUklpcGczTzd6RmFLMXhJZndxemU4N0RzOENmUUt3WThPUFIxQkhxR1ZqanY1cjZQNG8wZGp5S3ZMQnQzREhnS01mNWFwMUdidEVJbktyNDA1NXR6OE9tK2wzQkx2d1hPZmF1T2ZZdnZrOTZyMExQUHpjTGNIUUMxWUVMcDFGeUw1OXFreEw2c2l1OVp2a1lGbC9jTXhNTWp3aEh0WDc3Z3hGVzlBM0Y1cndDc08xYUVyL2JsWU9uK1hPZnF0cTZyMmY2VFd1d3M1djEyT0IreitnVGhWTEVWUHlmbG83STF4d3B3b3RDQ1RqNEczTkEzQ0k5dFNLdlN4cFZiRjhBQUFDbVpxMVN6UnVicXZxeFMzUFo3Q3ZxRm1qQWczSVFwMFg0WUVtSENMU3RTS3JTN3JLZFd5TE9xRXBGK1JtU1hWbjBQRXdDZUhOM0JXY2dEZ05zR2htQi9kaGxlM1pxQlFFOGR2cjhvR21kMThISWVmM2hFT0E3bm1mSEJ2MXJCUGNTa3g0a0NDN3I2R3pDaHF3OWlBandRNDI5RWlKY2VqMjA0MmVESEJnQ0JuanJjTmpBRTg0YUZ3ZDlEaCtYSitaaHVIK2I3MGE1c3pPanVqNGxkZlRFNHdndHZKV2JpbloxWlNNNDlqZUkrYzVXSWlHclI2b3Q1Z0l4QUcrdVpaLzdqR1FpRDlpRkNpUm9PNDRSNTJ2NWZIb0dhWHZIYlFjOGJ2d1VBV0hmOUJPdm1qNXo3dmU3ZldxR2RhZTV5NSsrbDc4K0VmdmhzQ0U4L3lPSWNtSDkvR3JJa0Y3SXdIU0t3S3d4RHJvRmw0N3ZOOHRqY1RVQUV1VHNHYWpxcVJGaFRkdllSRU9qaTF4M0Zsa0pZVkROVXFTTElNeFJESXlZQUFOS0xqMVdaajg2cVZ1M2hrMVdham8vM0xzYkZzVGRqWU5obzUvNHQ2V3R3cWpnRjUwWmZpeEJUQnp3dzVHVzh2djMvb0VydFcvdENjeDdlMi8wczdoNjRFQURRUGFBZnpvcVlqTGpBZnVqcUY0Y3Q2V3N3Tkh3OEFHQlNsMHN3Skh3Y05wMWNpVjJaLytCSS9uN1lwTFhXRlc5ZDFkVE9kYVhlQmxGRVFOMk5xUDFTdzVyenZkclBxTVBvU0c4TUN2ZkNxTTdlR05QWkc1NzY4aUYyTHlWazRGQnVHVzd1RjR6K1lTWk02T3FEQ1YxOThOcWt6dmdsT1IvdjdzakMzeTQ5ZTVZZHlzUGh2REtzUEZxSVFlRW1YTlU3RUQ4Y3pFT2dwdzc5N1VVK1FDdDVxQkw0YXE4MmY1ZGpvWTNhdUgwQkRDak1WYXBGNDNKMTNaV3hHQlBwVTJWL29VWEYweHZUN2ZOTGRzUzUzYlRpbDE0UitPdnE3dGlVV29RNUs0NWoyU0d0VU40OTBBTnZUWWwwRHRYZGZMSVltU1ZXVEkveHc5T2pPK0JVc1JVTHgzWkFWeit0S0w3dWVDRjZCM3NpMUV1UDk2ZDF3ZG1kdlBIQTJsU003dXlON3k2cU9rclZkWmc4VUhmZWVlb1Z6SXp6eDNuZC9EQ2p1Ny96ZGVYRFhkbVl1K0k0eXU3VHB1ZllrRktFRjdhY3dsY1hSS0ZYc0NjZUhCNk9CNGVISXpHOUJPdFRDdkh3bnljckREbXVIK1lxRVJIVnJBMFU4OURtZXViSmduVG5kNklpcEh6eWJqVS9yVW9QTytjNXBmazFIcXRNRnpjUit0N2FwUHptM3haQUZtdmZZbG9TdjRaeHdqem9oODZDZGZzM2tDVlZWKzFxOVlSa3o3dzJSRUNFMXQycS9pUWtib3gvQ0dGZTFZOXMrZWZrcW5wZFowajRXRndmUDkvWnc2N0lVb0N2RC93UG05TldPYmN2aTdzTkpyMFBybzkvQUYvdWZ3TVRJbWZnazcwdklNeXJzL002Vi9XOHU4SjFQOW56SWphbXJzREZzVGVqczI4M0JIaUU0SnlvSzNCMngzUHd4S2JaS0xKVVhNbnZUSkpTQnRiZGl0cXhKczNWeXF4UzRwV0puZEF0b0dJeGJVOVdLZTVmazRwZms3VkN3UnZiTWpHc2d4Zm05QS9HbGIwQzRXVlFjRkYzZnlUbmxsVW81aVdrbFRpTEMxdlRpckhzVUQ0ZUdSNk85RHNxTHJTUldhSVY4NS9mZkFyUGJVNUhlbEhWNHY2QU1CTVNyeTlmZUx1dUJUQWM4NGRWSHY3WGRKaXJWS3RHNVdxS2ZVaHRpVlZGUWxvSkV0S0tFZVNwdzVRb1gvUU05c0NVS0QvNEdyVkMySXJEQlRpUVU0cTUvVU13dktNM2huZjB4dDZzVWl6NEt3MnZUdXlNY0cvdHZmT2ZrOFdZdnZRUXltd1N5eStKd1Q4bmkvSEYrZVd6cGZ5Y2xJOHJmajZDdmlHZStPUHlXUGdhRlZ3VUY0RC9XNStHZmZiNTh5U0F3N2xtN01zdXhiNnNNdXpLTEduUTQ3S3FFbytOakVDY2ZVaHRSckVWOTYxSnJYYkkvYjhacFJqMDBRRThPakljZHc4T2hiZEJ3Y0J3RTh5cWJFUWhEMkN1RWhGUmJWcC9NVThLbnpiV01hOUpsTDQvRTRaSjg2SHJNZ3pXM2N0ZzIvMExQQzU3RXdCZ0dHRmY2TUptaG1ITVhkb2lHYVlBUU5HZURzTG9CZjJ3V2JDc2U4VmQ0VGNuVTkxTnFMV1FRdnFLSm40QlNNN2JVNldZVjJqT3c3b1RQMlBsOFcvcWRZM3RHWC9qYVA0QmRQR053NGJVWDdBcytaTUs4K090T2Y0RERJb0h6b202QWt0MlBvbVV3bVRzeWRvQ0FCQlFLZ3kxUFZWOEF2dHlFbkVnWndlczBveTkyZHZ3ek9iYjBETm9JRVoxT2hkOWdvZmh1NlIzbklXOHBRZmVPcTNIZnpoL2IyTlA5YXE3Q2JWZndyYzVyMTVzVVhIN0h5bjQ3ZEp1U0N1eVlNWGhBbnl4TndlL0h5Nm9NbUJ3ODhsaWJENVpqUHZYcE9LR3ZrRzRzVjh3WHR4U2RiVjNWeWNMTGZqdGNENXVIeFRpM0xmOVZBbCtQNnpsWFZwUnpaUHFxeElvczdXZ2hib0VjNVZxMDdoY2ZXSExLYnk2TlFQYjBrdWNDN3dzbVJxSkowYVZmK2RlWWxYeDRwWU1QUEZYR2l5cXhJdGJNdkRrcUFoY0V4K0VYc0dlOERFb3VHTmxDcFplR0lYMy84M0dIWCtrb01TcUZjSEdmcEVFQVcxMTIvTzYrZUcvZjZmajZZMXBVS1ZXOUJ2L1pSSit2RGdhajI5SVExcVJCWmtsVmd6NzVBQjJaNVpXbWJQT2RjNjg3dTlVZk04TE1lbXg4WnJ1em0yckt2SG9ocE5ZTWpVU2J5Wm1ZdEUvcDVCYlZ2UDBGcVZXRlkvOGVSS3ZKR1RndG9FaG1OVW5DTy91eUdyTW41UzVTa1JFdFdyMVpiQ2k1d2NXQUtKcXYvNDJRaGMzQ1I0WExBSUFsSDR4RytxSml0L1VPNGJUV2hJK2hXWHRTeFdPbVdaL0J4SFlGZVlWLzRXYXZoZWUxMzBPMkN5d0hmb1R1cmlKRlcrazJyU2VlRFlMaEY4RVlDbEJ5Wkx6Mmw3dlBJbGlvYWdQUXlvQ0VnSkNDZ2dJcUlxQWtFSjE3Sk1RRUlvUXp0OGRQeUVncGJPOXR1MDRydTBURWtJVkVJcVVBa0lSQUlRcXRiYUtGTTV6VkNHRklpR2tLTjhIdU41SGFML3JLdDNiZmg4QVFzTGVCbG9NaXYzZXNOOUhWSWhkQ0VEYkowV2wreml1TGV6WEFvU1VRZ2hJKzNVcXh1MTZybkE5VjBJQWxhNVg2VDVTeW9xeHdQNjQ3VzBVZTNWT2hWU2dYYXpDWXl5L0h1UjlnMExDME1SRkpMMWlnRkh4Z0tMb29FQ0JWYldnMkZwWTZ6a2VPay9FQnZRRkFPeTJGK1Y4alA0d0tFYmtsTlpjSkFqeURFTjI2YWtxKzZkRlg0VVNTeEgremR5RXJOTDBXdTl0MUhuQVlqTkROdE44WlBVbGdkSzN0ejcza0xZaEZVQUJoRnIrUEZZQWFQK21nRkRzejJVSVp4c28yamhueDdacS8vZDI3SmVxOXJ5Ujl1ZVdJdUI4N2pxZUY0NzdTS0cxaDJ0dUFkcjVxc3Z6MFg0dng3VWM5N0RuZ1BZY1ZsRHRhNEQyVksvNlBOY2VmOFhjMGxTOHAzTy9WT3dwNE14cmJWdFZZRThUNTJPQjFINjZQa1puREtMOFBvNTI1Yi9iOTl2Yk9oNmZBamhmR3h4L1Y5ZDRIZWM0WHBmZytMdWovSjRWWDJOUTRkNk9ZOW9sSXdBMCszS3RuWDBOemg1Q0RXWFVDZHpZVit1OC9kR3ViR2NSd2NISHFHQllCeTlZYkJLNVpUYnN6aXhGTll2U0F0RG0zM01VREY3Zmx0bW9lSnFObEtXSVNuekl2bVhQU1FpbzluOVRCZlljUnZsekhCWHlBODdua2hBQ3FzdCtJZXg1cDVhZkI5aWYzeTdQWlNrRkZPMkpYUDRjc2ovWEZIdk9RYm84ejV6UFczdE13dVY5dytVK1FwWmZ2endIVWVVZTB2NDRnWXIzcURhbVNybnFPTitSTFNvVVp5NjV2bGM1WTNMWlh6bFhLencrbC9ad3lTL240NFpML0s2NTZzaER4MzNzNXpvZnQ4ditpcTg5d3ZtNjQ3Z3VCSEJzVUFSazArUnFUSUFSNjY3c2pzVDBFcXc0a28rdjl1WTZlN082R3RyQkM0OE1EOGZsUHgxQm1VMWlhQWN2YkRsWlhPMDFBengwNk9CandONnNxbk03QjNucWtGTnFxL1Bkc0h1Z0J5WjIxV3FXYjIydm1KOG12WUpaZmJRWldYNU95c09KUWdzRUFGK2pEdm5tcWtXOGIyWkVBUURlVE16Q3FxTlZlOGNMQURwRndGclRpMFZ0cEN3RmxGbUFVZ0NiNVFRc1pTbFlNTEpxbDBBaUltcVgya0F4YjVBRmJhR0hvWjN3OElYd0xoOEoydGc1ODlTQ1UvQzYrMDhBQXFXZlhnZmhHd2FQQ3hkRDVxV2k3T2NIb1hUc0M1bDdIREkvSGJJb0E3SWtINENFTUhyRGRPdHZVTlAyd3Z6SE0vVWV1dHVLV05HR25pL3RtMVR2R3hnaUFlanFiRXBuZ3UydHJjL3gzNEtxSjZFNlNycmtkalpFYldPdVV2V09ERklCNW1vTFlZT1VSUkRDejdsSHlud0k4UStBdndHNURhcCtGeDdxVjNYNWVpSWlhdlBhUWxHajFSY2tYZWw2VG9WeDhrUFZIak9lKzNTTjUrbjdYQUI5bnd1YzIyVmZ6UUVnQUpzRmFzWkJHS0tHQTlCV3RWWFRka05OMjEzdGRhUzVDQ1h2WHdKWlVIdHZvRmFzVFQxZjJqZXRHNUM3b3lDaWVtQzZFclVTek5VV3hiV1FWNzQ5V2Z0UEFJb05XSmg0QXNBUGdMb0NzbmdESGhxZDQ0NVFpWWpvekdyMXhUd0JXU29odk90dTJiNG9IYlhWdGRTc1pNQm1odEpKVzYxTHpUZ0FYZlJJZU14OHJkYnp6Y3NmaFhYUDhscmJ0RkptS2VYL3RCR3FrSkNRaXBBUzBqN29UMHI3ZmlFaEhZTm1oQVFnWVcrbjdSZjJjNFdFVk8zbml2SnpGVlZDUW1wZmIwdlZjWTROQUNTa0FxRUNLaHo3ZFVLb2ptTVFhb1Y3U01kMUZWVkMxZmJwbFBKN1NhbVczMWZZN1BjWEVpcTBuOUltclZaQXB4Y3FWUHN4QUpBMnFZUDl2cXFRVWhGU0Q2R3R6U3B0em10SXhhYmRWeFVTT2lIMUNpUlViWjlVaElRTzVjY1ZxN1pmSnlSc1dudnRQS3VVTmlHTk9pR2xxaDB6Nnl3U0FJeENwOEltcEJsbVNQczVScUdvWlFCZ1U2VFVtYVdIVUxUeGJsWkZ3aUJraWRVc1BhMUNBbkkvSURnUFlnc2dBUXNnWDNZOGIrMDc3WG1qbE9lUDYzNkI4bU9xQ2lpTzU3RmliNnNDaWxDaEFzNWNsTkRhQ2xuZXpuRVBCUkkyRzZDNDdBY0EySjgvMG1ZL3gzNnU0enFLVGtLVjJ2bFNrWUFOV3Y1SUNkVitYY2N5eHE0eFM1M1cxdkc2b1NqU2VaN2pPbzdYRlZXbjdhL3dkN0hmVzBnSkc4cnZLZTM3RkVqWXJLZ1FuNnFUZ0JYYXRrNUNKKzMzMUVsWXJkQmkxcFczMVVtdHZVMnYvYTZURWpZcFlRRmcxS21BQmJCSkNaMWV1d2RnMzVZU05vUDJVNjlxdjV2TjBLNWgwSzZCTWtENHFFQ3B0Z0tGM2lpaGwxSWJUMVlLMkR5MGM2MnFoRUhQWEcwcHBMQUFlRmw3SDdUbkhvUkxiZ2dKU0MzL0hPK0ZpaWcvcHFyMkhITnRDd0RDUGk1WjJ2TllTdGpmQkozYmNMeTMycS9qT0Y4b0Vxb04wRG55M1g0L3gzMjB5NVp2UzZuRlpGT2h4YWFVNzVNdXNUdmFLNHI5dGNFZW0rdTFuTWNVQ2FuV2NrOUZleCsyUWNzL25TS2RQeFY3RGl1cXk3VVZDYXNOMEtuYTY0alVTZWpVOGx5VmlqMS9IVC90NHpDbEtxSFRhZHRTWjMvZEVWcXVTbDM1TVFCUVZTM0hWSjM5cDE1N2YzWWVjOWxXRkJWbEFBdzJMWjhOTmdtYlhzdFYxYkZ0a0lES1hHMHB0Rno5Q0pDUkVPZ01pVWdJVkoxYVNLQVRnTnNCNVhZSUh5c1dibHNGNEVNSXIxOHd2NmY3VnNZaUlxSm0xZXFMZWFvVXBVS2d6UlR6ckR1K2dYVkgrU1Q3aHVFM3dURHFWZ0RRNXJETFAxbWhmVTF6NWhtRzN3UUFVTUxpWUJ6M0graTZEQUVBcUNuYm1qWCtsaytXK1R5UWVMKzdvNkNtTVhkbFJKbmdvaVl0aExSZy9pRG1GbFZ2VVdJWm1Lc3RnNUFXWEQ2YnVVclZhMlc1YXRRSm1KdGdnWm1tdWs2VEV0S0MrUU5uVjlpM2FGTm5TTStSRUhJRWdQNEErZ0lJY1dtaGh4QlRBVXdGU2txd0tQRnJxTXJIZUtqLzZqTVhPQkVSblFtdHZwZ25JSXNBRVZ4M3k5WkpDZW1tL2FMYUlJdnFQNG0yWmRPN2dMVVVobkgzUUQva0dnQ0FOQmZEZG13TGRKRkRuTzFLUDdzZUtDdi8wczR4QjEvYkphck9tRXl0bUNnRUVPRHVLRTZYaDg2RXhXTzBJdjUzU2U5Z2Q5WVduQnQ5TFhabmJjSG10RlZ1anE1K0JFU0p1Mk9nRnExRjVHcUV0NkhCNStTYmJWVld3M1RWSThnRHo0L3JoSTkyWmVQYkE2MWkwU2ptS3RXbVJlUnF6MkJQN0ozZEV3QWdudHRlNWZqY0FjRzRaM0FvWWdNOU1QVGpBOWgrcXVyVFdnQlFoTkE2RXJ2WWZHMGNVZ290ZUh0N0psWWNMc0RzZnNGNGFuUUVadjV3QkgrZktHcVd4OU5JRnpNUUR3QUFJQUJKUkVGVVZSL1UvT0VwQUw2Mi93Y3NXS0RBZFA0d1FNd0F4SGhBRGdhRVkwNU1FNEJaVU5SWldMUnRMNEJua2VMN05WN3JYbmFHNGljaW9tYlU2b3Q1VUpBR2lTN3VEcU01Q0tNM2xKaXpBUUJxWmhKZ2E5Z0tmWmFFVHdHaHdERDJibTJIelFJbHRIdUZOakwzZU50YnNiWVdFcEtyZ0xVaFFzb01DTkhaM1hHY0xwdTBRSzlvUlFhZDBHTnlsMHN4TEdJQ0JvZVBRWUU1QjN1elcwT1BXc2s1ZXFobUVoa1FjSHV1bnJ3OXZzSG56RnViaXNXYnE2NDZEUUQ5UWszWWNsMGNqRHFCcWRHK0dQMjVHWnRyV0lXekJXR3VVczFhU0s3V0pURzlCRDJEUFFFQTl3OEx3elhMamxZNDNqM1FBKytlRTRtTnFjVjRjRjJxYy8vUURsN2Fmd0RlMjVrRkw0T0NPd2FGSU1MYmdHVXpZekRpMHdQWW45MWlhbDExNStxQ0JTcXdZQk9BVFFDQVovNEpobUs4QVpCWFFJakI1UTFGTHdBZm8zUGhLMWk0ZFNGSzVldFlNS1RGdjFnUkVWSE5XbjB4VDBxa3Q4MFZEUVFNaytaREdMVVJ4TGFrdFEyL2dtODQ5QU11S2Q4MitjUHppbmRoM2IreXFZSnNoVVNXdXlPZ3BpTWhNbHBEL2dzaDRLbXJmVFlBYllwR0FRK2RDVDhlK2dBZGZhSVFadXFFVUZOSEhGVCtoVlZ0V0RIL1RKTlN0Sjl2QmFneE10d2RRSFBZbVZHQ3UxZWR3SnRUT3NPb0UvajgvSzdvOThIK1dudnl1WjBFYzVWcTAySnpWVDR3b05yOVYvY094Tlc5QXl2cyszSnZMc1pFK21CMHBBLytQRjZJNWNuNUFJQzUvYlhCUEFkenl2QnJjajVVQ1V6L0pobWJyNDFEb0tjT2ZVTk5MYWVZMTVoY2ZmaXNMQUNMQVN6R005dmpvTWhiSVhBMWdGQjdpMEFJWlJFODhTQVdKajZLMG9QdllNRmw1aWFNbW9pSXpwQldYOHdURUdudWpxSEpHYnpnTWZVUjZIcWVBd0NRSlhtd0puN1ZvRXNvNFQzaGNlRUxFSDRSQUFCcndxZlE5YnNJa0Nwa1Z2a0s5cWJiVzhjUXZxWWkyRE92alpFbldzTUN4ZUZlbmZINDhQZnExZmE4bUd0eFhzeTF6dTByZTk0RmI2TWZmajM4ZVhPRjF5U0VrQzMyQXlDMUFBSW4zQjJDcTlwNjJ6blVWRGlvN0szdG1ZanlOMkwrV1dIb0Z1Q0J4MFpHVk9nSjFPS0lsbHVzb1JiQXpiazZyb3NQMWx3UlcyR2ZmR0FBL21yZzhOZi9aKysrdzJ1ODN3ZU92NStUUkhaRUpFUnNhaFVsTVZxenRoWnRVYU4wbHhxbFZXMkozYWdacWkycWFuWFExdng5aXc2bEtLVW9LbEc3VnV5RVRDRTc1L1A3NDhoSmpwd01oT2NrN3RkMXVhN3pmSjUxUHllNUkrZk9aMHpZZVlVbnk3dFN4czJCYnpwVjRMR3ZUNkJRNXFKZnRSS09wSS9JbnVPcm42dGtmdjNtYnhkWS9LK09md08rMTF3ZFUvOC9ZRGh2L3pxSzhtWDZvOVNRV3ozMFFLTUU4RGxPMWNZeTdjRDdqQTVZZnU4QkN5R0VlSkFLZlRGUEdZMG5OWU5CN3pBS2pPWmFFcWUrMzZBVjl6TTFwQ2FRdk80RFZHSmMvaTlpc01PeHkxUnpJUy8xNzI5STNURVh3NGxOZ0libTVKSDcrVVdZcGppdmR3eWk0R2h3V3U4WWhJa1JaVlBGR21GemJDcFhKelgzWlZ5VDB2azYxc2ZabnNyRmkzRTJMdWZPSzJQL3ZFTGJpbTQwOUhWaGVFTWZGaDJNNG5Tc2pmVHV1WjJTWEJXNXNxbGN6Y3BuN21FYzdEUjI5SDJFcXA2T1JDYW0wZktIVXlTa0dwbmZvUnpmSG81bXk3a2JBRVFscHZIVzd4ZjVzVnRsZkZ6c2VhK1JEeVdjN0hDeU4zMW1pRTFPSnpuTk5KZWVzNE9HUnpIVE5ITVJOOVBNOTB0STA3bUhiVUhsNnR4T3ljQThVRjh3N1dCWERFd0VWUmNBalRKbzJnOU1EeGtHYWlDakFnNFd5RDJGRUVMY2Q0VyttR2ZRdERNMnR2YlVQVkUzbzBqWk9oUEhMbE14eGwwbTVaZXhHSytkelBtRTlGc2ZMdEl6Zi9uQW1FN3l1aEU0OXYyR3REMkxTZDM3cmFuNXloRUE3Q28zTlIvNnNDMkFvUXpxdU40eGlBS2t0UE9Gb0dPZWhmZTJkOE9vTEQ4Z3VEbDRNTG5aTWdBbS96Mkl5TVFyMkJzY3pFTnJiWDJJTFlCQmFXRjZ4eUJzbVRwdlM3MW9uZXdOT09Yek42Q09sZDBaK1hncHRweUxwOTFLNjNXT2RLWDQ3V3c4RFgxZEtHYW5NYm1GTDMxK09tZjFXQnNRcG5jQXdwYnBtNnQ3cnlSUWE4bHhYcXZqUmVEanBRQ290ZVE0Q2FsR0loUFRtTmF5REZVOUhURXFlUEduY3h5TFNtSkJ4L0k4WGNXRHRoWGRxYm40bUxud3Z2WmtIR3RQeG5Fa01vbU5aNit6clUvbXZORnYvbmFCTlNkTW8xajdQMWFTUlUrVkI4QjMzdUVIL01TNUNpdll5Mm1LMGZ4SWtGcUhjK2pMd0RqQTFBMVM0M0hROWhNY09wdndoUEY4MmxRV3loRkNDQnRYNkl0NXlxQ0ZVWlNxZVVENjZUOUovS1lYNm5vNHFOei9LcGp3YVJPcjdjYkkweVF0Nm1LMVI1OHg0aGpKUDc1cmZvMHhzeENZOVAxcmdHbGhqS0xJcUl4U3pDdENqSm82YTdDaEFrRitKS2NuWVZUcEZtM3BLck5ZcHdISjZZbThVR01vNWR5cjh1ZkZuOWh4NlpjSEhPVmQwSlJOZlFJU05rWVp6Mll1c0tpZlZLUEN3YUR4L2RFWUJteThrT2ZjZHFWYzdQbmhtWW9BeEtma2ZLeEJnNWV5ek5uVnEyWUpwdXlPNEhDa0RTNmdiakJJcm9xYzZaeXJDYWxHamtjbDhYZ1pGM05iWXFxUjg5ZFRUQVcrSjB3OWFvOUdKZEdzbkN1OWE1WGdqYnBlQUV6WkhaR3RCMjJQdFdFNDJXc2NlcU1taHNMMTY4TDl5OVVnelFoOFM5QWYzK1BzT1J6NEVIQUY3RUc5ajY5ekg2YnY3ODJvaGp2dnkvMkZFRUlVaUVKZnpJdTdFWDZzdUt1djNtRVVPQlYzNy9QdDVEUTBWeVhFa0g1Nmg5Vjl4aXVIN3ZtK3RpelJKWDJ2M2pHSWdwT2FtbnpDc1ppVDNtSGNrWGx0Tm1ScisrRFBIaVNtM2NUWjNoVlhCdzk4WFN2UTJMY3RCczFBOVJMMUNrVXhMOFZvS0F4TDdncTlHQTBuMEwrV3g1N0xDYlFvNTJwMXd2eTgvSGIyZW83N2V0YndwRkx4WXVadGd3YVRXcFNoMjQ5bjd6clcrMFlaSlZkRnptd2dWeDhwNGNpVEZkek0yL3RlcVU2UGRXRk1hVm5HL09lN090NU8xUEhPL1AzL3IwczMrWGpmVlo1OXBEanJUMlgrL3B1dUZFbHBrSFRia05tc2MrTmxsWFd1ek5ZclRySHQvSTE3ZjZDN2RiOXpOYWgxR2pDVG9MKyt4Y2xsTGhxOWJ1M3hRek5zWTBaSU1QdE9UbUIxci9UY0xpT0VFRUlmaFg2eU9iK2d5d2tvaW5ZRlNoUUlEVTZWR25KRXg5L0tSRUg3dXRPT2F3b1ZvWGNjOXlyVm1FeGNzbWx0bHVLT1h2U3VQZ1NEWmlCZHBmSHptYVU2UjVjdlVWOTErTjJHWi93WHVoc1RjQTJGN3JuNnhvYno3TGg0ODQ0NjlDZW5LNzQrRk0zWGg2eXZuK1JnMEFocVppb3FKS1FhemIzeHVsWXJUc3Z5YmxiUDBWRVVnUUdTcXlKbk5wQ3I3elgwc2VoejcrTml6NFllVmRodzVqcUhyaVd4OWR3Tml4NTRGK0pUNmJFMmpPQW4vVmpYdlRJYmVsYkIvbFkzdk40MVBlbFd2VGd6L3I3S2pMOHpGNzI1ZkNPVkU5SEpuSWhPSnZ4bVp1LzRqTFlUMGNsNnIwcjk0SEkxcU5sVlJ2bjN4a2hyekVON05Uc1VZMmhZN1JEVDlsVjVJSEVJSVlTNEk0VytaeDZBUVZNN2pXaDE5WTVEMkRZRi8rb2RneWg0bXFiOWlhS24zbkhreHBCbHlOS0VYYThCVU5mN0NYcFdId1JBYW5vS1VVbmgrTHFXcDBQRlhwUjFNLzNldlAzaWVpSVNMajd3ZU8rQ1RKZ3Q4cWJ4SitpYnE2ZGlrbW41dzBsY0hBeDRPdHJsT096dWtSS08xUEYySXMwSWkvK05JczJZYy9sdmVDTWZhcFkwOVJEKzZsQTA2MC9Gc2FsWFZRQys3RkFPLzI5T2tKeHVJL09CS0NXNUt2S21ZNjVXS2w2TWZvK1Z0R2c3R1pQTWxOMFJmSHZZVkZCL3JZNFhDMi9OY1hjdElZMk9xMDdUczRZblF3TzhBUWlKU0RUbjdBZU5TOUhRMTRWTllmSDBYaGZHeUZ2ejhBM2Jjc25xbkhrMUZ4KzcvdytaSDNyazZtai9iWHl5NjFGU25MOUU0NVZicmJVdzJQL0wxQU45R1JPdy9vSEhKSVFRSWtkRm9waW40RTlnc041eENOdW1nZld4eGFLUVUzK0NadFBGUENjNzA5dy9hY1pVcmlXYS90Q2VtSFlUZ0ZSakNncEZSTUlGYXBkc1pDN2t4U1JIOGxQaDZKV0hRdTNUT3daUkdHaC9ndElsVjBzNjIrUGprdjlmZVo2dTdHSCswTC90UW1hSDd1TlJsblBnMVN2bHpFZk55d0NtWG5sVDkwUnc1VVlxdjRmRjA3NlNPN1ZLT2pHamxSL0R0dGpJQXJLYVFYSlY1SU4rdVZxdGhDUEY3RFMybkl1bmJVVjNBT3A5ZllMRU5DT3VEZ1krYlZPV04rdVppbjJYYnFUU2NkVnBtcGR6WlhhN3NnRHN2SGlUQ1R2REFWTmhzS0d2NmYvZjM4UGlMZTR6dTIxWkpyY3c1VzV4eDh5QlNzZjcxeksvZnVXWGMreTlrbkNmbmpRUGV1WHFlMDBUZ1ZlWkh2SS9OTDRDdkFCWEROcVBCSWRNSTlCL25DNXhDU0dFeUtaSUZQTklOdTdBMFFZbTR4RTJ6V0NmS245UkxKS01lOUY3Z3A4OEZIYzBmZkJJU012OE1PSGhhSnF2S3pITlZDZzRmLzJVZVo5QzhmMnhUNm5sRmNDRitOTkVKbDU1Z05IZURiVkY3d2hFb2FEYm5LV0Q2NWRrMHEwUDduZnFXTCthNXRmYWpGRHpheDhYZTlaMnE0eWpuYWw3MytUZHBrSWV3TkRORnpuNFdnMmM3QTI4MDhDSGZlRUpmSGNrNWg2ZW9LQklyb3A4MFMxWEQwY21rYTRVbisyL1ppN21KYVlaYVYvSm5ma2R5bEhWMHhHQWY4SVQ2TDQyakZmcmVQRlJjOU13OStOUlNYVDk4YXk1Vjk0THRVei96eXBneFRITC9QTnpjN0I2L3hwZWp1YlhMZzU2emtha2M2Nk84bC9IMUwrclkxZnNKNkFKR2daZ0xNRWhyUWhQYkMrcjNRb2hoUDRLL1p4NUFDN2pEbDVDcVNONnh5RnNtT0tNMC9CRFovUU9ReFM4NHdiakFZV3l2dHFMalNqaldnR0EyT1FvMmxYb1FZZUt2WG15M0xQbU5nQkh1OHlGUFA2NHNKWWpVZnRvVWJZekU1dDh6ZlBWQmp6NG9QTk4zVkNlc2R2MGprSVVBb2t4QjdEeFhNMHZUMGM3TnZhc2FsNzA0cC93QkQ3ZW16a2YxMy9SeVV6Y2xUbnQySktuS3ZCVVpZOEhIcWNGeFExT3AyL1ROd2hSS09pWXExZHVwREpyN3pWT3hXYk9pZWZxWUdCdU8xTWhUd0Z6RDF5ajgvK2Q0ZE0yWmMyRlBJQVhmejVIVkdKYTV2YXRSVzUyWExqQnhmak1lZkVBZXE0TFE1c1JpallqbERkL3UyQnV6MmpUWm9UcXQvaUZyZVRxbU1lak9KMytKRW90eU5MYURGL25vOHc0VXZSV0h4UkNpRUttU0JUemJsbWhkd0RDbHFsTmVrY2c3bzl0cmJlbGdmYVQzbkhrcHBybll3Q0UzN3hBVFM5L3VqM1NqeEtPcHJsOWprWDlRejJmcHZTdU1jUjhmR21YY3RnYjdDbnYvZ2dHellDcmc4NUZnRnhvc0hOaHczOVM4ejVTUFBTQ1dxZWg2Wk9yazNkSG1EK2dQN1g2dExsOThiOVJPTTQ2YVBFQlhwc1J5c2h0bWZQT1oyMEhLT1Btd1BhK2orQmYyaG1BMk9SMCt2eDBqdFRiNXRXYitmZFZkbHcwRGFjdlpxZXh0bnRsZXRUd3ZOK1Btak5OMjhuQ2hwS3JJbTg2NWlyQStKMld2ZEZ2cGhwNWF2VnB0bCs0UVpzVnAvamw5SFgydlZLRDd0V0xXeHkzK3JuSzFMbzFmMlZEWHhmcWVKdGVMejhXKzJBQ0x5aTJsS3NMRzZZeUttQVFhSytBeWxqVnRoTEc1Qk5NUDFCUDE5aUVFT0loVjJTS2VjcVl0azd2R0lUdDBqUUt4K1JqNHU0bzlhUGVJZVNrdUtNWDFVdVlpbmxuNG81eTVlWjVqTXBJWXRvTjlvWnZKU1k1a3Y1MXhtSFE3REFxMDhwNXRVczJJcmpGS3R3Y1RCOVVUc2ZhYnNkanBaRGg2eUwvbEtaN3JtNDhHOC9RelJjeEt0UEU5MzFybGNEUlRqTXZodUZrYnpDdlFwdXVMQXQwVGZ4YzJmZEtkUjd6TVJYeVVvMktYdXZDT0JtVG5PMCs2Y3EwTDJQb3JhT2R4cXJuS3RIL3RzbjlIeGhsbEZ3VithZGpycVpZV1RBbUxDNkYxMzg5ejlBQWIzN3JXWlh5N3FaaHNzdVB4VER4TDlNY2VWVThpN0hycFdvMDhYTTF6NnVYYWxTc1BwRzltRGUzWFZsT0RhakZxUUcxbU5veWN3aCtSdHVwQWJYNHNKbE9uYzlzTVZjRDZ5L0RxRFZCcWVzQWFKb0htbUVQMDBKYTZSdVlFRUk4dklyR25IbUEyNmhEaDI3TThEK2lhVnB0dldNUk5rWnh4bVZreUc2OXd4RDNqNTE5MmlaanVrTUM0S0ozTExlcjU5MFVnMmFIUW5FbzhtK2lreUw0djVPbUVTdlZQT3N5dk1ISGFHZ2tweWZ5NWI4VGFlYjNOQTFMUDRtTGZVWXhJWTFEa1gvcitRaTVTVXE2a2JaYzd5QkVJWkxvc0FubkZOMXpkZDZCU0s3Y1NLVmFDVWUrT1J6Tk93MThtTjIyTEtsR2haMldXZGdMaWJDY0ZxcWN1d05sWEUxRmhGU2pvdTlQNTdKTnJKOVYrTTFVdXE4TlkwdnZxcmc0R1Bndk9wbTFKL1VZdmFnbGtZVGtxc2cvRzhuVkRMMXJlcktzUzBVY2JpVm5kRkk2dzdaY05NOUZHWldZenB4MlpmRjB0R05wNXdvRTc3MUt6eHFlN0w1ODAyTG9iUVpmVit0ejVtWE15UWZnNDZ6SHh5UWJ6dFhSL3Z1WXNiY0d5bUUzVUFtVUV4b2JtZmJQYzR4dThKdmU0UWtoeE1PbXlCVHpBRFNETmdmRmdyeVBGQThWNlpWWDVIM1JldHVOZ1p2YnJkSFFYdEU3bHR2OWVlbG4wbFFxdFVzMklqb3B3bUxmeWRoRGZIVjRHcDBxdjhpU3cxTzVkT01zcDJJUEVaY2NSUk8vRGhoVk91dFBmOFAxbEdpZG9zL1RIOTkwMjFiSXhpOEpYUVhWdnNIMGtEVm82SjZyLy9zdnM2ajI2NW5yekc1YjFsd29BRGg0TlpFM05weTNPR2YxaVZoSy9uNlJtYTM4NkwwK2pGL1BYTS96UG5zdTM2VDcyck1zZnFvQ1Q2OCtUYVNWd3NKOXA0eC9FQlFndVNyeXo0WnlGV0R0eVRqMlhVbWdvYThMQ3c5R0VmUlh1RVdSYnU2QmE3ZzRhSXgrb2pROTFvVng4R29pdjV5K1RrV1BZbGF2MTNOZEdHdXM5TmpUbmEzbjZzakc0Y3c4V0FkbC9BTkZJelNLb1JuV0V4elNpMEQvdFhxSEo0UVFEeE10NzBNS0R4VlUyeTNSeFRGQ2FiYnhWMFJoQXhSSkxzWllYMjNVbVNJeDZickkyZUROYlZzb0RIL3FIVWRPTkRRVTJZY081YlhQbHFVYmVXNVJoOTl0YnppUXNHMHovbW1Cc3IxY3JlcnBpRkVwVXRJVmNTbnAzRWd4NW5oc0dUY0g4L0RaL0hJclpzajFtdmVYZW83QUFNbFZjV2QwekZWWEJ3TXR5cGw2cVA5MjFsUTA5M0d4eDhsTzQwSjh6cmxYd2FNWTU2K25XTjFuYjlCb2RXc0kvYi9YRXJtYW9FTmhQVStGSkZmbm5IUWs4ZVptVU0wQlVDb05wZlZsdFA5cW5TTVRRb2lIUnBFcTVnRWt6UFNmcnRBQzlZNUQyQXExMUhWRXlLdDZSeUVlQ0czUTVuYkhRS3VoZHlBUEIzWHV5N2FiSzZNVndpcWswSnRHY01neFFITDF3VGhIWVAzS29FbXVpanNsdWZwZ0ZhNWNEVHBTRE9mVVgwRzF2ZFdTaXRINHJBeTVGVUtJQjZQSUxJQ1J3WmlTK2ltbzdETlJpNGVPQmltYUlYV2MzbkdJQjBZcFJiRGVRVHcwRkY5S0lVL2NKUVZHeWRVSFJXbGZGcHJpZ0xBMWtxc1BVbUhMMWFEYUtaeE9leHI0OVZhTEF3YTd0UVR2YjYxbldFSUk4YkFvY3NVOHQ3R0hJd3hvMC9TT1EraFBLZldWeS91SEwrZ2RoM2h3a3UzVGxpdFVSTjVIaW51aEZOSEdwSmc1ZXNjaENySEU2OHRSU0s3ZWY5RWtwVW11aXJzbnVmcWdGTTVjWGRnd2xkUHBYVkZzTXpVb1I1UmhFOU5DR3VrYWx4QkNQQVNLWERFUDRJYng1aWNhNnFMZWNRZzlxYXVwNldsajlJNUNQRmpmdE42V3BOQW02UjFIVWFkcHpGdjR6RDhKZXNjaENyR2cxa21BNU9wOXA4MGpxS0hrcXJoN2txc1BTQ0hPMVlVTlUzRnhld3FOZlFCb21qMEdkako1YjNtZEl4TkNpQ0t0U0JiemZBSlB4QnVONmcyOTR4RDZNV0o4MjNQMG9SaTk0eEFQM29XVXM0dEJuZE03anFKTGhVZEYzNURleitMZVhicXlHSkJjdlc5VU9BNEprcXZpM2ttdTNtZEZJRmZmcVphTWZlS1RvSTdkYWltR3ZmMGhaaDUwMVRVdUlZUW93b3BrTVEvQUxURDBkK0FMdmVNUUQ1Nm1XT2srNHVBcXZlTVErdGpRNlZTeVFuMmdkeHhGbFZIeDBlcGV1eFAxamtNVUFYTTdKU081ZXY4b1B1SzlwcEtyNHQ1SnJ0NWZSU1ZYMzJ1YUNBbVBvN2dDZ0tZVngyZ01CVlhrRmx3VVFnaGJVR1NMZVFCWGIwYS9yeFE3OUk1RFBFZ3ExRGxCazE2WkQ3a0Y3YmFzVVlvdGVzZFJCTzFiMkg3emZMMkRFRVZJWU1BYVVKS3JCVTJ4ajFFQmtxdWk0RWl1M2g5RkxWY0RtOGRqZEtvTFpDeEcrQWpUUXpmcEdaSVFRaFJWUmJxWVZ6a29MRWx6MEhxRHVxUjNMT0lCVU9xYUlVMTEwNEprTGk4QmhyUzBJUXFWcEhjY1JVaXlVVXNmcEhjUW9paEtINEtTWEMwNFdqSUd5VlZ4UDBpdUZxd2ltcXRqYWtWaE1EUTBiMnUwSlRqMEl4MGpFa0tJSXFsSUYvTUFYSWYvYzhXZzBRekZlYjFqRWZkVmVMcEtiK0U4T2pSTTcwQ0ViWmovOUI4bk5JMFJlc2RSVkNnSVh0aDI2d0c5NHhCRlVHQ2pFMmdHeWRXQ29naG1aRVBKVlZId0pGY0xWbEhPMVJIMURtUFF1dC9hMGtDTlpkcUJkcnJHSklRUVJVeVJMK1lCT0g4UWNrNVRhYzFRSE5JN0ZuRWZLRTdicGRIQ0kvRGZFM3FISW16TGwyMDJ6MU1LR2Q1eHo5VHVCVHQvbjZoM0ZLSUlDNnczRDhuVmdyQ2JwTFdTcStMK2tWd3RLRVUvVjBmVS94SFVyRnRiQmd6YUwwdzVWRnJYbUlRUW9naDVLSXA1QUM2Qi8xNk0xOUthR0dHUjNyR0lncU5RSzVLY3JnYzRqVDV3U3U5WWhBM1NVQWFueEJmUWtPK1B1NlRnSXVtR3JnUmgxRHNXVVpScENtWDNBa2l1M29PTEdBeGRDUXFTWEJYM2tlUnFBWGg0Y2pYUmZ5Uks3YjIxVlF5N3RJT0FMSWdoaEJBRjRLSDhZWG9qdUg1N0RJWTVHdFRVT3haeGw1UUtBKzF0MTVFSGZ0WTdGR0g3K3YvZXJwYTlwdTBCUFBTT3BUQlJjTk9Jc2ZXaWRsdjI2UjJMZUVnRS8xTUxaZGlESnJsNmgyNWlwRFdqL1NWWHhZTWh1WHEzSHI1Y25YUFNrY1FiNFlDbnFVR3RJVENncDY0eENTRkVFZkRROU16THlpMHc5SGZYbThuMU5HWHNoY1lldmVNUmQwS0ZLcVB4cGFzSk1iV2trQ2Z5YTNIN3pjZVVnVDRvNlYxMkI0d2F4b0ZTeUJNUFZHQ0RZeGpvQTVLcmQ4QUlESHlvaWdOQ2Y1S3JkK1Boek5WM3FpVmpUR3VRMldEb3p2VFFYdm9GSklRUVJjTkQyVFB2ZGplbSs5ZFRCbHJhYVZwemhXb0dtaC95M3RnQ0JZUnJxTjJnN1ZCR3RkTTFNR1MvM2tHSndtdlFsbmFEbFdLZWhpYjVuUXVGVXFER0xtaTNaWnJlc1lpSDFQUURnOUcwZWNqL3hYbFJ3RmdDL1NWWGhUNGtWL05MY25YNndjRm94aS9NMjRucFBnUTFqTlF4SWlHRUtOVGtQMTRyMUlJR0R0ZXZKTG5idVZCTTcxZ2VWdW4ycEhoYzU0WVdkQ1JGNzFoRTBUSm9jL3VCQ2pWZkNucldLWlJDMDBZdmFQdDdzTjZ4aUlmYzlOQ0JhR28rOHJ0S1RoUm9vd21zTDdrcTlDVzVtaGZKVlFDVVJ2REI3YUJhbUxhMUNBTHIrK29ia3hCQ0ZGN3luNjRRNHFFejZQZDJiNkpwWC9LUVRqV1FDNk5ScVZFTDIyK2VxWGNnUWdBd1BlUk5OQ1JYczlHTUdOTkhNYnFCNUtxd0RaS3JPWkJjdFJEMGh4Tk9ubEZvdUFDZ21NRW8vMENkb3hKQ2lFSkppbmxDaUlmU2dNMXRYOVdVWWFHbVNROWNFNVdLd2ZEQmwyMDJ6ZEU3RWlFc0JJZThpbUloa3FzWlVrRjlRR0NBNUtxd0xaS3J0NU5jdFdaR1NIMFVJZVp0STVVWjdSK21YMEJDQ0ZFNHlWL1BoQkFQcFlYdHRueHJaMGh2clJSWDlJNUZmeW9TeFROU3lCTTJLZEQvVzZBMWtxc0FrU2pqTTFJY0VEWkpjalVyeWRXY2pQUVBCVExuempNUXFsOHdRZ2hSZUVuUFBDSEVRMjNBbnkzS2FDbE9helZvckhjc2VsQndTTE5MZmZiTDF0dkM5STVGaUZ4OXVyOE1LWFpyZVVoekZkUWhqTnF6MG9ORjJEekpWY25WL0FnT2lRWktBS0RVWEVZRnZLTnZRRUlJVWJoSXp6d2h4RU50WWNzZFY2S2pMN2RBcWZrb2pIckg4d0FaZ1crUzdWSWJTeUZQRkFyREcxNGhzWmdwVjNuSWNsWHhEWWx4amFVNElBb0Z5VlhKMWZ3d0pnV1lYMnZhMjB6ZVZWYkhhSVFRb3RDUm5ubENDSEhMZ04vYk5UZG9MQWF0aHQ2eDNHZGg2VW9OV3RSKzgwYTlBeEhpcmt3UGJZNm1GZ05GUGxkUnhrR01haUM1S2dvbnlWV1JtK0RRMmFCdTljaVQxVzJGRU9KT1NNODhJWVM0WldIN3pUdlBwWVRWVTByTkJKV3FkenozUVpxQ2VWSFJOeDZWUXA0bzFFYlYzOG5GSy9XQW1VQ1J6RlVVODNCSWZGU0tBNkpRazF3VnVRbXNQd3hGZ21sRGxXYmFnVUg2QmlTRUVJV0g5TXdUUWdnckJtNXFYMDB6cUdrb3JSdGFvZi9EaHhIVXIwYkZtSVh0TngvU094Z2hDdFNNa0dvWXRXbG9xaHVGLzQrVVJ1QlhWUG9ZUmpXVVhCVkZpK1Nxc09iamZ4dVFucjdmdkozbzZVeFE1U1FkSXhKQ2lFSkJpbmxDQ0pHTC9wdmJQbWFuRE5NMGphY3BmRDh6bGRMWXFwRSs1c3UyVy9mcUhZd1E5OVdVZng3RDNqQU5DbWV1Z3JZVkdFTmdmY2xWVWJSSnJvcmJCWWZzQUpvRG9OUWVSZ1UwMFRjZ0lZU3dmWVh0UDFBaGhOREZvTi9iK1N0NFZ6UFFEYVc1NngxUHJoUUphS3pYbEpvOXYvM21QWHFISThRRE5XMmZQNXI5dTJoYU4xQzJuNnVvOVdoMnN3bXNKN2txSGk2U3F5SkQwQi8yT0h0bUdZWnRxRWxndlJQNkJTU0VFTFpQaW5sQ0NIRUgzbGpYekwyWWkydC9oZkYxVGRQcTZoMlBCY1Z4RE9yYjY0bEpDMzdvc2pORzczQ0UwRlh3VG5jMHQvNG80K3RnYTdtcUhRZmp0NmliQ3hqZFFuSlZQTndrVndYQTlKQmhhSHgyYXl1V3l2Vzk2YVdsNnhxVEVFTFlNQ25tQ1NIRVhScTRxWDAxTk5WYjA3U25nY2FBL1lPOHY0SjBEZjVSOEJzWVZ5NW90K1hvZzd5L0VJV0dhYTZ1M21oS2wxd0ZsUTdhUHlqdE40ekdsWXdKa0Z3VndockoxWWRiY01nTndCVUFUUnZJeVBvTDlRMUlDQ0ZzbHhUemhCQ2lBUFQ3cmFPWHZiMnhFMG8xMDZDK1FxdXJhYmQrSVMwd0toSEZZYVVSb2htMTNXa0c0NGJGN2JaRUZPdzloQ2ppUGpuaVJVcFNKelN0R1lyNm1IcllGbkN1a29qaU1Cb2hHTm1OTVhrRFk1K1FYQlhpVGtpdVBudytEbWxFT3BsekVjcGlHRUlJa1NNcDVna2h4SDNRY3hWMkpVdTBld3hOUFlyU3FpbE5xNmloeWltRkg1cm1vWUVINEFqWW85RFFTRldvRkEydW83aU9wbDBCTGdEbjBUaXBEQnc3UVdyb3R0YmIwdlI5TWlHS21KNnI3QWlvL2hnRzlTaFFEVVZGb0J6Z2g0WUhDZzgweTF3RlV0QzRqbEZkQjY2Z2FSZEFPdytjQkx0akpFYUdFdFJhY2xXSWdpUzUrbkNZZnVBWW1sYnoxdFlpQXYwSDZCcVBFRUxZS0NubUNTR0Vqb3EvWDFzQnhNMDZJaitQaGJCbHdTRUtnRUIveVZVaGJObktKYVpjN2QxUGNyVXdtcjYvT0pwZHJIbGJwWHN5cW1HY2poRUpJWVJOTXVnZGdCQkNDQ0dFRUVJSXdhaUdjU2cybWJjMXd3b2RveEZDQ0pzbHhUd2hoQkJDQ0NHRUVMYmh6TjR1UUlwcFEzdUtLVWZMNkJxUEVFTFlJQ25tQ1NHRUVFSUlJWVN3RFFzSHBvSnhzWG5iTHZrWFpIb29JWVN3SU1VOElZUVFRZ2doaEJDMkk3REJFTkJNSzlscStETjViem1kSXhKQ0NKc2l4VHdoaEJCQ0NDR0VFRGJHT05QODBzRmhQVVd6ZDU3OUhaL1JwRUZQUEQwOXJlNTd1ZGZIdUxuNTVIcCsyNWI5OFBGNUpGdTdxMnRwZWp6N0llQ2E2L2xsUEN1U1U5eVZLdFVISEhNOXYyQVZvM2UzeWZqNTFjalgwWFZxdGdKY3JPNnI0UHRvd1lWbE0reDRvZnNVZkZ4OUMvaTZEL0pyWEhENjlKaEt1WEtQQWRDeXlTdTBhUHFTemhIZGt6di80U0dFRUVJSUlZUVFRdHhQZ1FFVENBNGRBY29KcU0va3ZlVVkxL2pDZmIybnA2Y250V3QyNXE4OTM5L1grNWdVWS9Ic1MzeTNjZ1RiZG4yVHJ6UEsrVlJqMk9DVlRKalJrdGpZbmRuMmQrbjRQbHQyTHViR2pXczVYcU5lM2M0MDh1L085Tm1kTGRycjFHck9zMCtOWU0zNnlibEVZR0IwNEdZMi83bUk5UnRtWk5zYlBENkU0ZU5yY2ZueWNhdG4rL25WNU5OSngzSzV2cVhjcm1WU2pPNWR4bkx5ekI0dVh6NlI1L1hHai9qRDZqVkxsS2pBdElraHpGL3lPanYzL3BEditISlNzbVJaUG54L08rK0JRMDZqQUFBZ0FFbEVRVlNNZVJUei9JODY2TkJtQUIzYkRHSFR0dm1VY2FqSUp6TlA1M3A4bnpldDFZZmNHVEYwS2Qrc0hNRzFhNmRvMmVRVm51bjRIaU9DL0FHVjYvVXlWaGZQajh3VnlPM3g5YjI3bnJqaDRSY3BYYm84bmR1OXoxZmZ2d3VrbWZkVnJkQ0E1NTRLWlB1dXBRQTRPM3Z3WW8vcG5EaTFtNnRYYzM5ZmJKUVU4NFFRUWdnaGhCQkMyS0xaUUNBQTlnN3JnQWJrVlVDNEcrMWJEYUp4UURkcTEyeU5uWjFEdm9wNUxadTh3Z3ZkSnpNaXFCRTNiMGJrY2JRQlA3L3FGaTExYXJiRzNjMmJ5SmhMK1BuVnpQWHNqT0pUaHc1dmMvVEVOdjc3ejFUSVc3NG9MZHV4c3lZZXR0aWVQcnNUQnc5bnJoQzhiTlZJQnJ3OEQzQURicGpiYTFWcndhbXplNEgwSE9ONG9sRVBuSnc4V0wvaGkxemp6Y3ZBOTB1WVgzczQrVEZ6eWhIZUdsbU85UFNiNXZZRnMyTHU2UjU1Y3lTanQyZE16RlhXYlpoR3UxWUQyTG4zZjdjZGx3UTQ0dWRYMmVwVnJCVWJIUndjS0YyNktyZVBoRnk1UkxGaDgyeStXZjZ1dWEyQzc2TjhORzQzRnk0ZllmelV0a0NpK2RnTVNobUp1MzZWUTBjM3MrYm44WVNIaDJVN0JySVd4TURMcXp4OXUwL242eCtHRWgxOUVWL2ZTaGdNZGhiSFpQRDFyY1RzS1dldFB0OGJMMDZqWXNVQXJsMjdBc0N4ZnpmUi81WDVQTm4wSmJidldtYjFuS3hHVDJsTWRQVEpIUGQ3ZVZWajJ0aTlXV0lwbDJNc2VSazJ0akthNWtTcjVxK2pWRHBmL3pETXZLOWRtOEhzM1BPRCtldTFjZXM4dkwzS2s1cWFlbGYzc2dGU3pCTkNDQ0dFRUVJSVlYc0M2NDhpT09SZHdCRU5mMlljS2MzSTJ1RUZmcDlYWC9pVWcwYzJjdkxNSG1wV2E1R3ZjLzdjdlpTQWVwMTV1OTlpcHM5NUp0ZGpQVDA5Y3V5Uk52NkRUVmJicytyZFQ4UGQzWnRXemQ1ZzJxZWRBSTBuR3ZXa3o1c09aQzF1cmx5aWVQL0RPdGtLVEovUENNT25aRVdMdHBWTDRpMnUzN0QrYzJ6ZnRUVGJFTjdZMkp0QUttQ2cxM05CclBrcENFZ0c3Rm01SkhzaDVQYm5URTYreVN0dnVkMTJ6Vmp6YTRPWGFWOVVWQnhaaTRzRktlc3dVemMzYjN4Y2ZmbmtrekNLMldjZkxycHlTYUxGZHU5K0dwVXExU0o0ZklqVmExc3JqdVdYdTdzM0k0Yi9UTnoxY0diTWZZYU1RbDZHL1NGcjJmTEhBckJ6b0VLNU9uVHVNSnc2ajdabHhJZDFpWStQSXZpVHB3bDhiMFBtY1dhT3ZEOW9OYnYzcnN4WHdTMG5EZXMvUjRmV2c1aysreG5BVkdpOWRqT2NkYjlPNVpVWFB1UFE4VzFFUitmZVd6WWxKWm5ZMktRYzk3dTVKVnRzaDRlSDVmQ2UydE9ueDBjMDl1L096SG5QNWRvVGMrbUtkM256bFlXY0NkdlA5bDNMS0ZteUxDMmJ2SXk5ZlRGYU5MRWNXdnZzMHlQTnIyOHZ0Tm80S2VZSklZUVFRZ2doaExCTnl2Z2xtc0hVdzBhbC9BQzBLZkI3dkRTb0ZCRFBhMzAreTNjeEQyRGxpcEhNbW5tSzJyWGJjT1RJMWh5UGk0Mk50U2hRUEZxOUJSTkdiaU53VWlQT25UdHdxMVhETkYrZDlZTFdjMDhIY3ZUNEh4dzcrU2YxNjNhaWRmUFgyYk52VmJiZWVWbDc1bDI3RnNZN1l4NWg2TWpIOFBUTWViNzgyclhiNE9OZGlSN1BUcURIc3hNczluMis1R1YyN1BxT0RtMEdZbFRwYk5xNmtLZmJ2Y1VURFhzeWJLeGxiN1haVTg0eVpWWTdya1puRGx0TVRqWm11NSsxNFpkWmk0dlc1RFprTS9DZG42eTJad3lwL1h6T0ZYUGJwTUFkQUV6N3JET1h6aHlnV3AxV0RPMi9qQ2tmZCtEcVJWTWgwdURtalBGR1ptRXRMQ3lVdDBjL3d0V3JGOGdZTnR1OGNWOWU2Zk1KclpxK3h1QitYK2NRcytrYTFvdFR4ZmhneUk4NEZuTmwvUFFteE1kSFpUdmlXdFE1RGh6NURZQUQvLzdFaVpOL0VUUnFPODBmNzh1R3pYUE4rN0llQi9hOE4vaDdrbEp2c0dEcGtHelhYUHFGbGU4dkxYdDhGWHdmWldqL3BmeXk2Vk5DRC8xcXNlLy9mZ3FtZnQzT2pCcjJDNU0rYm0wMTlneXpKaDdNY1Y5K2xTOWZod0V2TDhURHJTUytwYXRUM3E4dS9WK2N6L2NyUjNENi9EL1pqdCs4ZlJFTjZ6MUw5eTdqMkw3cmU3cDNIbys5ZlRINnY1czVuMlRwa284d1pmeHVpN2I0K01SczF4SkNDQ0dzS2Y1K2JWWDgvZG9GUDF4RUNGR3dna01Vd1NHU3EwTFl1cFZMMUIzTjB5UnNuMUlhd1NISjVwL0RRWHM4N3R1OVh1dnoyUjEvLzd3M2VBMGpodjU0QjJkb1RCbXpoeUg5dnJGbzlmT3JtZU85eTVTcHhkSXZibENtVEMxQVkreDdHNjB1WXJGeWljcGx5SzR6ZzE1ZGhMZExHVXFVS001THZXZVJzUmpFcUhkL3ZYWHZqUGZXbmhXTDA2bFp0U2tBWGw3bCtHcHVORFZyUGdsNDhPVW5sMm5Ub3Y4ZDNqL3JNOXFiLzVYeHJNaktKWW9TSllwYnROOStyWlZMRlA1MW44YlByNmI1WDhXS0FheGNvbWpmYXBCRmU4WjlzcDVmcWxSVksvRzVNbWZhU1hvK045SGNVclBta3l5ZWZTM2JvaEZUeCsybFY5ZVB6TnN2ZEovRStCR2JLVkdpZUxaN1AvWm9XMVl1VVpRcjkxaTJaM2l0ejJjQURPMy9MVXZuMzZSS2xVWlczNnVzeDJaeVlPVVN4WXM5Z25NOHpzK3ZKdVBlL3gxd00vVkFuSHlVY2o3VjhQV3RsT1AzMSszNy9QeHFzT0NUSzR3ZnNabWNPb0I1dTVSaDd2VFRmREw1S0dXOXExczlKcS92aDR4NGM0ckx6YzJIbDN0OXdyTDVDZlRxR2tRRjM5cXNYS0p3ZHk5SnY1ZSs0SWRGcVF4NmZZblZSVjk4WEgwcDYxMmR5bVhyc1h4UldyWjc1SGJmUWtKNjVna2hoQkJDQ0NHRXNFMmFwcGdlc2dHTjV3QndkSndEdktaclRGbjljM0FkL1Y5ZUFCUWpQNHNkZEd3ekJCK2ZTa3lmMnlYZjl5aGZ1Z2FPanE3TSt1aGZBUDV2ZlJDZXJpV1pNelg3ZkcyM3o1a0hwb1VOWHU4N2crclZtaEdaRUFjSmFWU3IzSWhSNzY1aDQ1YTUxSy9Ua2JTMEZNcVhyOENGQzRmeDhpcURwaG1JakFzRG9FNnR0cmk2bENEb2d6L1FOSTJ3Q3lGczNmRVZYbDdsS0ZiTXNxYmc3VmtXb3pGeldHWEcvRzZXTXM5SnYzVitXcG85ZWRVbklxTE8zamFFK05ZUTNaaUxlU3lVQVhWcnRzcldOclQvRjhURWhiTjZYVWFSem8xQnJ5NGk5TkJ2WEx0cE9aejcyK1hEbVRCeUszdEQvMGRZV0NqVnFqVGwrSDg3aVltSnc5MnhMT2ZEejJDYVh3L3o4MSs4K0orNUxhdXVuVWJUN1BFWG1mbDVWODZjMlpkcjNGbFZyRmdYZ0NzUk9jOUJkL255Y1NiUGFnL0F5Njh0NWREUkxWeThkaEpmMzBxQTlYa1dzNnBWclNYRDMxcE54TFhUVEpyWmxheUxTR1FWbVhDRkNjR3RHVGQ4QTlNK09zRHF0VUg4dEdrdXBpSFltZTVrd1pNTUpVcFVvRlBiSVhSc000UnpGLzlsOUpRbnVIanhYM05oTUQ0K2lpWGZ2Y1VmdTc1bTRNc0xtVDMxT04rdEdzRWZPNzh5WCtQYXpYQzRHVVZ3ME4rRVhRaWxTc1VHdUx0N20vZTdGRE1OSjgvYUZoOGZEV1R2U1dxanBKZ25oQkJDQ0NHRUVNSjJKYVgzeGRrdURyREh3S3NFblIxRVVPV2M1K0Y2a0U2RzdhTllNV2NxVnF6TnVYUFc1MVhMNE9kWGs3NDlwdkhGVjY4Ukh4K2ZaM0VCVEFXR3ZhRnI2ZDNQSGkrdk1neDRlUUgvOTFNd2tKYkQ2cVBaTmF6L0hHMWE5R1AwbENlQUJBQStudGVOcVdQMzBycmxtNnhaSDBSQS9XZXBVdDZmQ3hjT1U2RnNYVzRteEJJWmVSbUFQLzlhellsVGYrSmk3OEZINDNhejVJZDNBQ05UeHV6QnEwUlppM3VOZlgrenhiYTFJYWEzejBzSHNQaXp5SHc5eTkxcTZOOE5nT2M2am1UbHVnbDBidmN1TFpxOHdyOUhmMmZFMERVNE94ZkhwMlJGbEZIeCtlSWhnQU9tdVFKTlRweitpKzA3djJId3ExOHphVllIYWxWdndmSzE0d0FESTRmL3dwKzdsN0ZxN1FTcjk4N3EwWnB0cUZDMkRzdFdqK0RBd1o5elBkYk96Z0Z3dzkzZGlhcVZHdk5hMzgrNGN2VWtXM2Nzei9NKzdaNGN3T01CM2VqZHp3R0E4UEFyakE5dVlWNDh4WklqMWFzM0Fwd1lNbUFaNXk2RXNuenRPUHo4OGw1VmR0cWM5dlRwTm9OZXowL201T2xkSEQrOXk3enZmejlQWWR1dXIwaE9qczd4ZkVkSEwxbzFmY084M2FuOU1GN3VOWXZ3cTZmNDR1czMyTE52Vlk3bm5qbXpqOENKamVqeDdHamVmT1ZMU3ZsVVllV1A0OHo3UzVZc2hRRURYNjhhenNRUjIxajhXZlpWbnJPMkRSMVZqV3ZYVHVYNXpEWkNpbmxDQ0NHRUVFSUlJV3hYVU1NRWdrTkNnWVlBT01lK0RjelVOYVlNbHkrYkZnQW82VmsyajJLZU94Kzg5U05Pam01Y3VIeUVGazE3TXJSZjlzVUpiaTg0REI1Um51am9pN2k3ZS9MQlcvOWovcmR2WU9vdFpZZHAyR1h1ODN6MTd1ZktnRmNYOHRYM1E0bUx1MlJ1OTYvVG1SVnJKM0R5ekI2dVhqMk5WL0Z5MUt6K0pOdDNMYU5tdFdhY0RzdmFZeXlCaUlpempIcjNWLzdhODcyNUlEVDRnN3lMUFZsZHZueVd3RW4raElWbDlxSXJWYW9zYzZlZG92Kzczc1RIWjY1bVc2bFNUUzVmdnJ0VlRXL243ZTJIWjNIVHNObVUxRVRHdmJlSnZRZitqMTE3bG5NdDVqd3hzWmRvMzJvd3JxNGxHRHUxR1pEQWxERTcyYkpqTVZ0M0xEWmZaK1g2VWN3TU9zNkhJellUSFhlRlU2ZjJBSW8xNnlieTVxc0wrR3ZuZDF5Sy9DL1hXR0ppTDFIS3V4SlBOSGllWHpiT3cxclB2UXdkV3I5Rmg5WnZBYVlWYmY4SlhjL1hLNGFRc1JoRlRtcFZhOG1yTDJRTXZUWDFyRnU1Sk8vaWQwSmlIS01tQlpDUUVKZnY0bXJ3N0dlWnUrZ2x2UDV2dEhreGpJd2h5bHMzZlE2QUEwNDVubTlNVFdEcnBzL041K3pidFpLb21Fdjh2ZjkvM041TDd2cjFLSDdlT091Mks2U3hadjBrUWtKL0pTNGhjMjdFZW5VNjBPS0pGeGtSMUFnL3Y2cUFaV0haejY4bW4wNDZkazhMbU9oTWlubENDQ0dFRUVJSUlXeGJxdFlWQjNVZU1LQ1l6aWU3UHVlOXByWXdZYjJwU09MZ2tIUEJBaHdaLzhGYXRDd0xEZXpZdFlJZHU5YWF0eXRXck02TUNmL1F1NS83YmVmZXhNUERpNG1CZjJHbjJmTnl6NDhwVTZvYUVkZk9NSG1XYVJYZHQwYVdJeW9xamw1ZFAyRFYyaGxBQ3FWS1ZXVHV0Rk5BQXVPblAwSEZNdldZRWZRdmsyYTE1ZkxsUzd6Vzl6TytYejJDcTFkTmkxVWNQUFk3L1YvNmdnVTQwRGlnTzl1eURGa0VhUGZrbTFTcDJJQVJYNzhJT0ZQQnR3cm53NC9qNDVwOXZyS3NydDJNQUpSNW1HZFNVaXkrdmxsV2wzVXluVi9DdFRTdXJnbVo3MnBTTEw2K1pkQ1NGRmRpendFNUQ5bk1hUUdNRE8yZmZKc0RCOWRUcFdJRE5teWR5NkhEdjNQczlJNWJDemNZNlBmU1hEeUwrekw1MHc1Y3VYS01sM3Q5Z3JkM1JRNGRzT3c1RnhjWHc3Y3IzK09kTjc5anpmb1B5VmhKZU51dXBYVHErQjU5Kzh4ZzV0eXV1Y1p5SmZ3RW0vNzRuQkZEMS9QZTRPLzRaSDVQc3E1SW5OV2UvYXY1WmNzYzB0S1NpWW82UlZ4Y1RLN1hCcWhZMFovQVlUK3hlZHNDT25YSVhKbTFkejlucThlWEsxZWRXUk1QM3RxdnlCZ21tMUhrOG5ZcHc3eTVsM24vdzhlNGVQR1F4Ym5MRjZXUm1tckt3Y3hWYlowc0ZoeTVVNzM3YVZ6YnZ5YlgrZXk2ZEh6ZjZubFpOV25RRTFmWGttVHRYVm5FU0RGUENDR0VFRUlJSVlSdEcxZi9FdE5EcnFGUkdnMERLWTR0Z1kxNmg0V25wNm40bHBwb2ZSVmFnUHAxMjFLNW9qL2pwalhoMDBrWnZkTFN5THB5YldwcVJpRXIrM1d1WDcvQjVmQVRYQTQvd2FWTFI3bDQrVGlSc1ptOTJ3eEo2WGg1bGFCN2x3bXNXanNKU01kZ1NEZnZqNGc0UzBURVdlclVia1BRaUcwY1BMcUpHemVpMlBMblV2TXhmKy8vaGNHdk9US2szeUw4Zkt1emIwL204RVkzdDFLODFtY09DWWx4VEJrWGluZUo4cHk3Y0pDUHYrako1OU56bnI4TnVGV2N2TUhzS2JuM3NwczU1WWpWOXBTMFpGNGVhQ3FVVHYrc0V4RlJtZGR4Y0hCaHhvUi9XTHhzTUVmKzIyWnhYbWJoejVIMnJRYngvb1I2OUhqV3ROREYzbEJURWRYZHZTUkQzbGhLV2I5YUJFMXB6dm53bzdSN2NnQWQyd3ptbzAvYVo1czNMNnU2ajNaZzlicEptQXBnUnRhcys1QnVYY2FTc2FoSWJ2NEovWVZscTBmeVNxK1BlYm5YTEphdGVzL3FjVEd4bDNNWUZwc3pPenM3enB6N2gwMS9Mc3hTekhQTTU5blplNmw1VjZpT1VrWXVYcno5NitlQXdXQkhha3JDYmUxSjVzSmFyV290cVZXOU9mLzdaYXA1NzhvbHlyektjRjV1WHhuWm1sSmVWYk1ON1FaN0dnWjBaZWtLeTZLZjlWV1VNOXMrQ0tyTGhRdlo1NXkwVVZMTUUwSUlJWVFRUWdoUkNCamVCT002UUVNemZFM1BWZVZaM1NzOXo5UHVwK0xGcXdBUUhwTnpzU3IwMEsrTW05YUV5NWRQM09WZFVwZzU5emtyN1ptOUFTdVZxMC84alVqQUFGaC9UNzc2ZmhqdWJxVm8rY1RMTEZvNkVNdGVTNG44dnUxTG5uMTZKSHYycnpiM2hnTzRjU09LalZ2bmNUbjhKQkZYVHhCKy9nU1JDVmZNSytxYTVtV3pYQ2pCeTZzYzgyZGVNRy9mM25PcWRPa3FEQnU0a3ZQblFtbmRzajkvL2YwRFNpbm1MaHBBeHJ4K1dRMGJXNW53OEV1M3haenpBaGhaajEvejAwZkV4SnkzMk44b29EdHZ2RGlYazJmK1p0elVCc1RGeGRDcTZXdTgzbmN1bjM3Wk00Y2ltanQ5bnAvS1gzLy9RS01HejlPaHpTQTJiWjBQd040RFA3TDN3RHJ5dTREQ0x4dG5VZDd2VWJwMEhFNWs5RmsyYko2YnIvUHljdWJNZnVaLzBSZUg0cDdtdG1VTDRpaG1uM3RCTDJPNDl1MWZwOGRxdHVYQ3BjUGNYbVF1WHR6MDN0OUlqcy94bXAwNkR1UHExWFBaMnEzMXNEeDRaQ05UUDNuS29pMHk5bElPQzZoa01oaXk5NGdOcU4wT1p5Y1BEaDFmWjlIZS85M01YcVNsU3o3Q2xQRzdMZHJpNC9QdStXaERwSmduaEJCQ0NDR0VFTUwyamFyM0U4RWhTWUF6VUlaR3RTcXhtdHg3N3VSSFFHMVRFY0duWkVXTGJZQURSMzdMOWR5YWp6UWgva1lVbHkvblBsZmEzUmZ5TW1qNCtGVGxrUXIrVks3Y2dOTGVWZm4weTVlSXV4NUJBb3JPSGQ1RktTT2ZUUDZYcjc1L2gvQnJSN2h3MmJLM203dTdGMVVyTmVCNi9EVjZkWjNFMFpOL1doVEJIQjFOUXpGVDBtNmZYeTJkWmFzK3lIb2xhdGR1UTJ6RXhidDREaWVlZTNvWW5Uc001N3MxZ1J3K3RvWFdMZnN6WitFZyt2UVl6ZHpwaDFqNXYvSHMzTHVLckFYQ3ZJbzZ0OHQ2L0srYlByWFlWN3g0Q2ZvK1A1VmxxOTVuMTk4ckFJM3VYY2J4L0RQak1SclRjVEJZTDN3TmZuMDJHSTNNV1RpQW5zK2RvbS8zNlJ6NGQ1MTVvWkE3WFFuMXk2OEhVNlowTlY1OTRUT3VSWjFqZjhqNk96by82L2R0UU8ybnpOK3IxMjZHNDVlbG1HZnEyV2hQNExDMS9OOHZVemgxYXJkNVgrNXp4N25UdHVXYmJOeVN2ZERvN0Z3Y2dQUWIxNjNHVnIxeVkrclg3VXhzN0dWKy8zT094ZGRqOUpUR1JFZGI5dWlNalMyNDRiQXRtcjFLNkpHTnhNVEVXYlRIeDJmT0E1aXgwRXpXdGtKR2lubENDQ0dFRUVJSUlRb0hqYTlRREFGQXBjMEJPdC96TlFQZjI1RGpkbDRUNUQ4UjBJUDlCMzRrcDNuUHJERVlIUER5c2x3OHdzT2pORUMyZGdBbkoxZW1qZHVQWXpFWExsdzZ6S216Ky9qMzZHOUFNbU9tQkREd3RmbVU4cTdFK3hOcUUxRHZXZDU3YXlXSGpteGgrdXdPNW11NHVma3c3cjFOUk1kZVp2YU1oZ3dmOUF2ajM5dk1tQ2xOaVlrNVQvY3U0K2pRZWdnYk5zL21xYmJ2RUJ0emhlL1hCQUxnNC9NSUFYV2Zva3JGQUNwWGFraDV2MGVKaUR6RGpMblA1UHVaM2R4SzBiYkY2M1JxL3k1bnp4MWczTFJtcG9VM3pNK3JXTDVtRFA4ZStwM1hYNXJEeXkvTVl1ZWU1Uno5Ynd2L2hHNEZDbTUreExpNEdJYVByUVVvdkwzOTZQL1NZaXBWcU0rSDA1NmtjcVg2dkROb09XVi9lcFExNnllYXorbllkZ2d0bXI1TTBNeld3RTFXcjV2T2swMWY0WmtPby9uNmg3Y3RybTgwMm1XOHlpT1NGRDZlMTUycDQvYnl6b0RsVEo3Um12L083czMzYzJSOG56YjA3MHBELzY1NWZLK21FWHA0QTJPRy9aTFBYcUwydkQvMEc0ekt5TmEvdnNpMjE3dEVOWlJTWEluTlhneHpkUzNOMjROV3NHemxjTXI3MVdYYXVGQTJiSjdEM3lHbTRjMUpTZkhFeHNabXU1OXBpSElLR1VWY0Q0L1NKQ1hsUEh3OTQ1aXNpaGN2UWFPQXJpeGFPaURic1o2ZW1RVk9KeWYzYkcyeHNaWkQzMjJjRlBPRUVFSUlJWVFRUWhRT0NiSHY0dXc1RU5ObjJVN01PZW5CTzlXczl3N0tyN3RkMGJKaXhRQnExV2pKVnl2ZXp2dmdMQ3FVcmMyd0FjdXQ3c3M2TkRWcmZETm1QOHVSRS9zQjA3REd4Z0hkR1BIMk92enJQazNJb1ExOE5La1o4VGVqMkw3emE0NGMrSTErYnk1aVp0QlJ2bGt4blBBci96RnMwSElpbzg4VEZOd0ZpT2ZqZWMvUzdlbnhLSFdkL2kvUHA5MlRBMW04YkNDYnR5L2lTc1FwM25oeExxVzhxN0RraDRGVXFWaWZWczFmNCtqeGJhejR2N0djUEx1TCtQZ284ekRibFV0eTcxVlZ2SGdKUGh5eG5iaTRjRDVmOURLSGp0MCt4MW1tSXlmKzRJUHg5WGk4WVRkYU5uMlZFcDZsK1NkMFUvN2UyRHZpU3RkT2I5TzE4MmorUGJ5SkVSOCtSbng4SktmQzlwQndNNFloYnk3RHQxUVZQbC9jajhiMXUvQjZuemtzWGpZNHkvRGJSS2JQZlk2TEYwOEJVTUgzVVJ5S09aT2Fra1N6NWkvZUd2S2NZbkZIYTk5bjhmR1J2QjFZSlZ0N2ZyNG43L1Q3ZHVPV2VkeTRIb2xLU0tKcWhRYWtwaVJTLzdIT0pDVmJGckJLbEtqQWtEZVdVSzNxRTB5ZDlSU3hzYkdVTDE4SGQrY1NYRStJdzhuSmxUN1BUK2JrbVQzY3ZyS3VuMTlOeHJ6N0d5ZFA3aklQUVQ3eDMwNDZkWGlYN2wzR0F2REpSMGN4S3ROUWNBME5nOEZVL0V3M3BqSHMzZkxtdVFvbmp0aDJSODhIVU5xckdyRng0Zng3TEhzdnh3V3pzZytqemRwMjR0UmZUSmpXL0k3dktZUVE0dUZUL1AzYXF2ajd0ZlAvbDF3aGhENkNReFRCSVpLclF0aTZsVXRVcnFzZ2lxSmhlc2dKODgvbDRKQVhkWXJDd01SUk8rajMwcnc3T212bEVvV2ZYODE3dm51RCtwMTV2ZTlzS2xZTXlQR1lkaysrU2NzbXI3RGdreXNNZXVOcnJDMkVNR3pnQ3I2WmQ1M0dBZDBzMnA5cytqTEw1aWZRc3Rtck9WN2Z4K2NSVmk1UmxDeFpGaDlYWDR0L0ZTdjYzOHBGdDF0SEY3TjZEUThQTDRZTlhHRTF0cnk1c1hLSklxQmVsM3dkbmZXOUg5cC9HY0VmaGxDdmRrZXJ4d1k4OWd4dnZEZ0hBRi9mU25Sc016VFhhL2Q1ZnByNTU4K1NPVkcwYVByU0hUeEh3ZlB6cTVuano4SmExVnFhWTEwNi95YlBQelBXdks5VjA5ZFl0aUNKanljZG9uTFpldWIydGkwSHNtSnh1dm04NEE5RHFPRDdxSldydTlPbngxVEF3Y28rSjd5OHl1UGo4d2grZmpXcDRGdWI4dVhyVUs1Y1hjcVZxMHRaNytybUk1Y3ZTc1BQcjBhZXoxbld1enBMdjdpOU41MWxrVE8zOTBJSUlZUzRHMUxNRTZLUWtHS2VFSVdERlBNZURsTVBOQ0U0eEhqclozTU1xNVJkM2ljVnNKYk5YbVhzKzV2SXorcWxXVDFTNlFteUxsenhJTGk1K2VTNHo5ZTNFcVZMWis4WkJsQzZkT1U4cnV4TTNWcnRzTFlLS2pqZTJ2Zmd2elk1S1YrK0RwbEZSWS83Y0FjRHR2TzhMdFNwMlNxWC9ScldZM1dqV2FQZU9ld0QwL3RYMkVaNDV2VmVGRXAzMTUxWUNDRkVnY2dvNU1YTk9pSS9qNFd3WlJtRnZFQi95VlVoYkZsR0llOXVoMDJLd2lNNEpCSW9DWURScmlxakh6dWpiMEJDQ1BIZ0dQUU9RQWdoaEJCQ0NDR0V1Q05LVzJwK2JVaWZwbU1rUWdqeHdFa3hUd2doaEJCQ0NDRkU0ZUxpT3ByTUJRWjY4Y0ZHVnozREVVS0lCMG1LZVVJSUlZUVFRZ2doQ3BkM3FpV0RkdEc4WGFwVS9mdHlueVlOZWxLOWN1UDdjbTBoaExoTFVzd1RRZ2doaEJCQ0NGSDRLT1BFek5kOFh1RFg5L2IyWStEcmk0bFBpaS93YXdzaHhEMG9iS3VRQ0NHRUVFSUlJWVFRTUNwZ0tkTkQ1cVBoQXRSbjJvNFNqRzRSYzBmWDZQZlNQTm85T1RCYmU1ODM3ZW4vMG1LY25UMzRiUEpSaTMxZi9UQ1VqVnZtM1V2b1FnaHhMNlNZSjRRUVFnZ2hoQkNpY05JNENqUUV3TTcxS1dENUhaMi81THVSckZyM0lZMzluOE8zVkhYV2I1d0pRTmRPbzZsYnF5M3ZqS2xLUklScHBkeE9IWWJ6ZkpkeDdBdFpYNUNQSUlRUWQwcUcyUW9oaEJCQ0NDR0VLSnlVTmh4UXQxN1BBS1hkNFJWdUVoOGZTZldxemJoNCtURHg4WkhVcTlXQkY3cFBZZlAyaFNRblIrUHA2VW01Y25WNW9kdGt2bDArSEtNeEhrOVB6d0ovRmlHRXlDZnBtU2VFRUVJSUlZUVFvbkFhVlg4bndTRTNBSGVnSEZQM2VqR0dxRHU4aWhPTkFycXljZnQ4UER5OGVQMmx1Wnc2K3pkUHRSM0tVMjJIV2h3NXBQKzM1dGU5KytWZU9Cdy9Zak1HN0pnNHMvVWR4aU9FRUxtU25ubENDQ0dFRUVJSUlRb3hkZGo4MHVENDlCMmYzdXlKNTNGeDlpUXk4alRYcnlmdzRhUW4rT3pUN2dEMDd1ZHVMdG9OSGxHZTN2MDBCbzhvbjYvck9oWnpwWmlqeXgzSEk0UVFlWkNlZVVJSUlZUVFRb2lpWmRXaTNucUhJQjZndU1zYmlDNzdCS0JoU0ovRGlzVnBHSlRLOHp5RE9reVBBVWZwMW5rVW1xYXg2Rk5Uajc3ZS9aeng5SFM2NTdqR1RXbHl6OWNRUWdncnBKZ25oQkJDQ0NHRUtDclNBVHVVWVlYZWdZZ0h5Q01DWXNxQU1vQXlsTUJvdnh3dFBlL3owZ21pUmRQVGxDdnpLR0FhTnJ0eWlXVVJjT1dTZVBQcitUTXZGR2pjUWdoeGw2U1lKNFFRUWdnaDhtSVBPQUUzY2p5aVJwT25PTEY3SzVCaTVkeTBmTjJqYkxVNlhEb1plbGNSVm1uUW5EUC83QU9TcysxcjNMMC9lLyszZ3R6aXZ6K2M4UEx6SWZyeWd5b0FPQU9KMlZwTFY2MUR4T24veVA2MXVWL3krelV2ZUVxOWk2WTEwK1hlUWwvMktlMUlkZklHNEtiM1gzaEU1Q2Z2RHRPNzJ5Zjh0SEVXeno0MXdtS1B1cldRUnU5K1RrQXlLNWNvQm84b1QzVDBSYnk4eWtsaFR3aWhKeW5tQ1NHRUVFSVVCcDZlbmxScTBwblFEZC9mbCt0UCt5ZU5XVDFxRTNuMlJMWjlMODM0Z2JUa1pGYU1mem5IODkvNFlnTWZkU2pEeld2aDVqWlhIMThtYkxwQ29ML3BRM0Z3aU1wMlRPYXgzcnl6S3NSOHJJa3plTnZqcXJuaTdPNkJpNGNQbnQ2K3VQbjQ0VldtRXZIUjRXei9aaVlBQXhmdllOclRsWWtORDh0MjdlZkhMK0svWFp1SkRiZGV6Q3RacVdhT3o1V2JxTEF6NUZZZzZ6TjFNV1dxMStlVEhnRzVIS2RSc2xJTmk1YVVxR3ZFeDhmbGNYZmpyWCtaUHZneGhLTi8vTWl2YzBaYnRMKzM1aEF6dXRVaUt1eDRqbGNMRHNsN1NHS0czSzdsNlZ1Sm9jdDI4Zk1uSSs3YjkycHVYdWovT2ZENUE3K3YwTiswQSswdzhEc0EwWDZsZUxOTDgzeWRWNzN5QmY0N2V5UmJNYzlnY0VjcEk5YitRQ0NFRURxVFlwNFFRZ2doaEMxNzR2bEIxRzdiamFxTldtTm43NUN2QWtuRExxL1Fmc2hrNXJ6YWlKdFhJL0oxSDRQQnp0d1Q1WFk3bG4zS2l4K3Z4c1BEaSt2WG8vTzgxbXR6ZmdiQTNzSFJZaHVnejBmTFNFczFmVGhlTStVTmJrUmN0WG9OcjdMbENQdzVzK2RMYW5JaVNmR3hKTVJGa3hBVFNYeDBCS2xKMlh1aEFVejVPeWxiMjhqMUoxQlo1dEF5cHFjeHZxbWJhZCtQeC9KOEptc3lpbHFlbnA1VzkyLy9iaFlERjI2amVyTzJYRDJ5Tzl2KzJOanJnRXUyKzIrY040Nk9ReWJuZXU4dEN5YXk2Y3NnODNiSlNqWHhxVlNEUTF2L3oycGh6dG96aG03NG51VmpYakp2ejMrMUNWRm5UK1Y2MzNGL1hzdDFmMng0R0w5OU1ZNWVIMzFOekpXem5BdmRsZXZ4UWhTVTBRR2JtUjZTZ0lZTGFOV1l2cjg0b3hybVZSU0gvODd1eGRUejJGTDVNdFhRTklQRnNGdnBqU2VFc0JGU3pCTkNDQ0dFc0dYUGpQeVVrN3MyY3Y3Z0hpbzNhSkd2Yy9iL3ZKUWFMVHJUWSt4aXZoMzJUSzdIdW5qN1VjeStHQURGZmNxU25wU0VuWk9UMWVMUDJPMVJGdHVXdmVneWJaZzlDZ0JucjVKVWU2S2RlYnRXaTg1cy9tb3lpZEdtNjl5SWlBR2M4ZlIweE43ZEF5QmJZU3pRM3gzVDBORjhUSUNWRWVmamxoL01nME1VTXd2NzFtNEFBQ0FBU1VSQlZKNnRZYlhYWG9ZWjNXcWhHWXk4TWZ0WHZocldpY2d6LytWNmo2d0ZzOUYveE9SNmJML1BmODN4bmxGaEYwM1g2MUllWjllU3ZMTXlsSXVILytialo2cmxlczNrMjRxcWpicTh3dVhqSVZ3NHZKOXByVXRZN0J2OVJ3eWZ2OVNZK0VzbkxkcGpZeTE3QzhaZmp5VStQakxYKytiSC9oKy9va3pWdXZTYStBMHpuNnVMOUd3U0Q0ckdKZUJXN3RqVkJ1NjBtSno1cytQUm1tMEkrZmRYcHMvdURIQlh3Mnduak5oS2ZId1VuMzdaOHc3akVFS0lYRWt4VHdnaGhCRENsbzN0WEFvaTQra3k0ck44Ri9NQWZ2bHNKSUUvbmFKcTR6YWMzcnMxeCtNR3pQdVZNdFhyQVRCdzRXYkFWR1FDbVBaMFpZbzUyQUdRa3BwWlRQTXFYOVY4Yk5haTFvUk5Wd0Q0K3Uxbk9MN3paenl1ZVJFVytoY1JwdzhERUJiNkY5RW5EbG4wN3VzK1ppNlA5eHhvM3M0b2pBVjNLWCtySmZkNTdyektsak8vOWl6bGk4RXVqZWhMNFl6ZmZOSGl1SGVXNzBPbFp6N0RwSGErNXRkaG9YOWhURW5na1VadDhmRHhJL0xNbVZ6dm1mV2NEQXY2dHlEaS9DbWFkTzNQL3ArK0l6WGQxRHZRMGNHQjNsT1dzMjdHTzhSRlhqWWZuL0ZlWmZWSWs0N0VYQTdqdnoxYmdQd1Bld1VIR25aOW5RMXpURVhUMk5nNHdOSGlDSldXVEd4czFoNkx5ZG51NGU3aFNZcTc5eDNjTjJjN0ZrK2tXZDlodEhwak9OdSttbDRnMXhRaUw4cndLWnJ4QzlPR05nbG9lMGZucjF4aTZ1M3I0ZUZDcSthdnMvNjNtZmNRalQyUFZHN013bS9ldklkckNDR0VWVkxNRTBJSUlZU3dhWkh4ZVI5alJleVZjeHo1WXgzTmU3K2Rhekh2czk3MWdWdTkxMjRORzNYeDl1UGdwcFhFaG9kUnMza1hlazVjd3FUZWo1aGpTVWxMNGVDbWxRQUUranRUcitPejlKMitrbW1kS2hGN0pRSVhieStDUXhScEthWWVXVm1IdlFiK2ZobjdZbzdtK2UzK04zVVEvNXM2aUhvZGV0TTNlSVc1dDE5bWtTNzc4TGRNS1JaRGNRZC9heHJLT3ExMUNkeEtsbVp5UzU5c1BjMHk1dkhMYXY3cnBybTF5dGQ1QWdkSFo0SkRVbk81NTYzbjhIY25vOUI0Y3U4V1lxK2N3OW10T0cwR1RLREJjMi93NDdRaC9QZlhCbTdpVEtYNnpVaU52MjR4VitESnZWdFFLVGN0cmxtcmVTZjJyMTJDdTN2SlBPOFBFQjhmQTZUVHFOdHJ1SmYwNWZ5QnZ3QW9XYWxHdHA2VmI2ODRhTEZ0YmQ2N2pQY3ZOMmYzYjhlWWtzQ2pyWjhqK3NJcHdrOGRzWHFjOTZPTjBUU05WcThGc3UzSCtSQ1Q5M0JISWU1VlV2UWluRDFuQXc1b3FnM0J4OTBKckptZm42SHA3QTlkeDh5NVhRSG85OUlYdUxwNnNlK3Y1UlpIMmRrNTRlUHFTOFVLRFVoTnpUNmNQNnNxVmZ5eHMzTmc1OTVmN3ZKcGhCQWlSMUxNRTBJSUlZVElyMm4vOUg0ZzkxSGFWc1lFNUQ0M1dYNGMrV01kejA5WUFCVGpUbFl5VFlpOHpBK0JMd0R3V01lZVhENFJhbEZVekxvZmtxamM0RWtBSE95S0FVbG9tbWxoaHJHUGV3TFpQL0JhbTlPdFJvdW5yY1lTSEdKOVhqeUFyOTk2eW1KeGpjd0ZNRXkvNHc1ZGRlRFdCUGFaREFhN0hLOVhvZDRUL0wxMk1kdS9uWlhqTVpreUMzR0xCN2JMakxkTERaNGUraEZ2elAyRk5STmVZLzlmNndCSU4xb09OYzA4eHpSdm40TjdDU29HTkdmbGg2L2tPUzlkaGptOS9MbDA4amh0M3h4cmRYOU93NkJ6V3V3aXIwVXlzbnJsazNWRW5EeWM0NklvajdYdnlibC9kK05Xd29lMlBkOWh5OEpKK2JxdUVQY2lxSFVhMDBPaTBTZ05RRnA4UmVCd1BzNU1OUmZ5aWhjdlFmMDZIZm50OTlsY3U1bFpnTDhjZm9MaXhYMllNdjBrUm1NNm0vNlluK3NWYTFWcHhxRmpXNERyZC9rMFFnaVJJeW5tQ1NHRUtFd00zTDU2b3hBUGhoRXdZRENzZUNCM1MxZXRnTzMzZkozelIvZmg0T2lNMzZPMXVYdzBKSjludWVIcGF4cHE2V0R2UUozVzNkZzRmd0tldnBXeUhSa2JmZ2xJbzBaVFV5SHUxYy9YYzNUcldyWXZudzNBeEozWlY2MjF6cFU2cmJzRDBIZjZjbjc1ZEF4ZzZoMFg2SzhSdEQyYUdjL1hJZUhXTUZWM2QyL0dicjlLdUpXVmQ3UDZ2RmRBdm5ybVpUeTNiOVU2L0Q5NzV4M2VWTm4rOGUvSk9ObWplN2RRS0MxVVZ0bDd5NVloeUJKRWtTR2dnaFZGbE9FQVFVUVErU2xUUUpteTk1QzlaYSt5Tytpa3UwbWFkVExPNzQ4MGJkSW1hWXUrci9yeWZLNnIxOVh6UFBjenprbmFuSHpQUFU2dW5sZGxRY3VSOWlQalViTlJXNXplc2dSYlpvN0U2WTFMa1BYZ1ByeURiVjUyNW1LdHgvRkdsUnJwQ1ZmeFVwZFg4VlY3UDZjK1dWZ1kzdDk0SGQ5MERRWERsSW1DR2swaGVreitFcHE4Wi9BS2lxZ3daM1VxMUJZWDVLQmV1NTY0VnF3Q1Jia2Z4N0lVYXRSdmpxQ29Camk5L2xzM1ZsSTA2allFUjM2WUFaUEZoRjZUNStMNHlzV29MR1NhUVBncm9IQU13QWdBQUk4N0hNQ01hbzFYcVFveCs1c09LQ2h3RnRXbmZtcXJlajFrREtla3hmUGYxeDhYdHVMVXhjMGViUWdFQXVFNUlXSWVnVUFnRVA1WlNPRXY2VmxqcTNaYlNqODRQTTNtTi9RYUw2aW5HRlc4T2FVVHF1NWg5RmVJZnp3b2hhRW9NcVM0NktQb0dQbFE1b0Y2Snp3bGVKY2dVTndtK0N2ZDBjeTNIVnI1L0dCeGZWT203cnFMRVNMcDZOcFhpdGM5YVlpcUovM24wOUdLZnN4RDFRSFlpZ1g4TjZGNHdhSTI1a3o5WFFCRi8rVzEvMHRRYzFHYVZQMi9BTmZxdXNKcmRjbFBzWVdneXIxRGtBbjNZcDZzSkUvYW0wdDJJZTN1RmNUMWR2YTJldVhEeFhqbHc4VVZ4bjAzcUQ1a0FjRW96RXlCZDBoTmJKNDJETU1XYkVKT21xM1F3dXkyZ2FpS1oxN2I0VzhqOStsRGhOWnJDbDFSSHQ3ZGVBRmJacjFSMnArV2NBVlJUZHJpMXBIZkFBQ1JyVHNqUCsySng0SVdRUFU4ODN4cmhvRGljREI4d1JZTVgxQzVhTHZzOWVaSVM3aFNlbnoxMENaSXZYeng1dUs5eUUyOGgvV1Qrd0RRUWV4YkgxYUxHV3ExNXlJWkhJNEZleGU4aXpFL0hzSFpYMWNBMEVHcFZLS29xQWpjQXB2M1huNStQbXovYTJqWS8rZEV0ZXlLa3o5L2paR0xkbGFZc3pxZWVZY1dUME9mRDc5RG53KytxL1RjalZvTnJ1OWJqNXVIZm5QWjMrR05pYUE0SEp3LytpdFFhTVRMNDJlajY3aDRIRnY1ZWFWekV3aC9GZ3M3RDF4cU9BQUtvQ1pnRHZzWjVsRFZ1eGNvS0VqMzBGczFrVHhQNStxaEFZRkFJUHdsRURHUFFDQVFYbXpzWDJxclhpV3lldENRUVE2T1VNNm5PUXBXUkhselJEd2ZWc0R4b2NSY2Y0NlVIMmhLMHU2M0pLbEw4OGtJb24xSFVseUtqM0poS2Fia3dtMmlGbjZmMHRHSy9zeERsZXN2a001UXNqRlJqNHhuY2o1bUhxdDJlTFNVSUxCQ0d3VUxpcEVMdWFDbVlreXRSNnBGQ1RUc25rSmw4UGxOZktmdzZ5cEhhSGVsOWdkZ2RqbS9rRmJ5NjN1TmdZT1l4Mi9vOVphb1ErQWlka2RhWDNORzhjbHlJN2hjSDBFc0FOZGZ4RjBoaHArd1c5QnFLa2k0MW5ncWU2b0hTdzVzUW9BclBPZi9jWWNNUHBKaGtXZTFXNUphbXpQMG5uTnUrZEF4aXRGUkZhdWtsa08xN25GZDVEUFY5NDc2VC9GeG8xbC85eGFlRTl0clNndmM1WjJqOE5iL0hVQlVpMjRBZ1B0bkQrRHkxaFhZK3Rrb0FCeDh1RHNCRjdiOGhBdGJscGJZMC9qOFhDNSsvV2d3bmx3NENnRG8rZDQ4UERoL0VMV2FkVUpSMFRPc2VLTWRhTnEyM3R3L3FpRHUrc3JROGMyUGNlVEgyUmcwcXlsMnozOFBCVmxQb1NuSUFzdmF2alRmUDcwSGpWNGVWaXJtTmVvMUV0Y1AvRnJwMU5YeHpNdExUaTR0L0ZFWjhkdHVRNmQxenNPbHk4dkN3YVdmNE55NmhhalR2ZzgwR2x2RjN1RElsMUNZbVlLcUNBQnBDVmRRbVBVVXNlMjdJdUhNY1V6ZC94VGJabzFHdW9OWDVXdGZya1ZPOG9QU29oS24xaS9FM1JPN3E3UnZUMXpkL3d1dTd2L0ZvMDIvVDViaDJKb3ZvYzNKZG1zamwzdWp3K2hwdUxqdHg5SThlU2RXZjRXZTczK0Q2L3QvUmtGbTVSVkFDWVEvdzR5NGUxaHdzeGhnWlFDOHdMOGZBSUFJYXdRQzRYOEtJdVlSQ0FUQ2k0WkNHTW12SVhxWkh5SHR4Z3NYZDFiL2t0SU1hdU1UVDBQb0dQbHdRU3YvbVpxMVQ1b0Q4SmhJV2pxcTlrMk9uQnRCOGJrU2NDZytyS3daRkVWWnRhWm4wSnF6ckhwekFReldmS3ZPa21zcE5tZFFCcE5qVW5TS2J1ZzEzbmp1MmNjQW9JaVByZkRsVjlRbmRLdW9UK2hXKzdIcFR1R2FFbzgzRGdDNXZaMFhMbW5Ha2ZKRG1CempEUUJLRjF0Vm84UnJUekVodHNKTnZsVnRlcXBaOWFpR1E1TXJ3WlBSSHN3YUxCOFJjVnZjUFhpRjdram1HRS9YeGhIVHJjTDFsSWdiS080ZnVsMjNOMldBT2Mxd3ByeU5iR3dkcDllRmVhemVianoxN0VOWDE4V09zSW52RkdFVDN5bXUrbFNMRXJ4NE5TUXRKYS9XT09TeWYzV0N0MnhvblR1dStqUXJIb1c2YWdjQTBMUWZBSmlMMmFxR1ZFSzFLRUhrcms4UkgvdmY5aXo4MzBXcGxBRUFqRHAzNFkwczhsT2Y0T1RxK1pqdzgybGMyckVhK2VrMnI3b0dQVjZEU09xRkMxdFdsVm8zNnpjQ1pvTWVUeTdZQkdpSmZ3QmkydmJHN3EvZlErOHB0cXFQR2swKzRLWEFyYU5ic2VuamtRQk1tSC9kaXE4NytVQ2xzbm1uRFYrd3BUVHN0UHVRNlNndXpFWEMyZjBZVkxLbk0rdS9SV2hzY3hoMU5sSC8zcEZOZUhuU1hJUkdONENWdzBOa2svYlk4ZWxiRmM1R0tKV2dRWStoU0w5dEt3UlJ2Wng1VEJYRGEzbmc4dmpRRjlzZk9BaGQ1dlViL09WNnAyTjNJYSsyUWhwbFpEKytDNi9RbW1qeDZnaFFvSEQzeE8rbFljOEE4UGo4RWZSNGJ6NU8vYndRZ0FWM2Z0L21kcWRWQ2JQdEhmOHQycjhlWDZtZG5kYXZUU3EzZitlSER0MC9zT1ViUExlbXJJTHRoYTJyMEhySVpQVDdaRG5XdnR1N3ltc1JDTThObXdrZ0dnREFZZXFEaUhrRUF1Ri9EQ0xtRVFnRXdndUc0dTFhaVZZVmsyelZtTk1wQWMrVnlGVUI1b0Y2RTcrV29wK29jK0E4L1lsbjczcXlMZDZkTmhnQVlERnFvSVdlYnVYN3ZyQ0o3d2ZHVTlrZk9IclUwZDUwTEZQQU9GVkJGTlNXOVFGcnRUS1BOSHRvTC9vbDFhSUVHUUFJbW5pUG9SdjVUTlpzZmR3YXhSVkNTRzNlY2o1MEhWY2VYNHEzYXlXNjJxZWo1NWRxVVlJckR6Z3VSS0pRbnB3YkRJQ0ZTQlRzMUt2WFp3R3dvRkNmYWp5Y01kSlNrdHplazlEbTJLZGFsRUF4bC9JK1oyNXBmNGJlVUNTZldLZE1DR01wQ2dBb3ZuTVZUMEU5K2V2R3U0V3JWSXNTS01tSXlFdmFqVW5kSkwzRFZsdU0xaUpyc3ZvUWs2ajVIWUNPRnlKcXlhdnJQZHFxWnA0eWwzT1h5a1pHbnRMOG10UVVBTXdwMnNPcWxRbCtpbkd4dWFwRkNSUWtDRlJNaU0xU0xVcWdJSU12UjhvUFVhMTdYT3FkeEJOd2ZTWERJcys2T3ljQTRDb0V0UUN3VUJrOGhTV1Y1L204QUFuVlF4d1VDUURJZjViczFtYlBndmRjdHZ1RTFBUXRsdUsxTDVmanhOcTVNT1FVb3Z1NzgzRHlsMjlnLzd2VDVtVGo4dDZmSzRhN0Zxb2NDbVFBTEd1RlNsVW0zRHYyNWFVOXd0NEZreXJrYVF1dTJ4aDVUMjEvdjBWRlJUaTFiZ0ZlL1h3OUtBNEh4MWQ4Z2VKaVd6NHJpWDhBWWx2M0FRQzh0L2tHY3BNZllQTU0yL3hWOGN6citmNThkQno5c2R2clU1NjVIV3c1OEhSNTl2TXh1dlhvYS9ucTIyai9lanoyTFp5Qyt4ZU9WR2wrZVVBSXpEZlBvOTJJS2JpeWV3MXNlZWJLeEx3Ymg3ZWo1d2ZmNHFXdS9YRDNXTVhRV2tlcUVtWjc0T2N2Y1hITEVnQkEwNzV2SXlmMUVWSnZWWGk0WUp0dmZ4cCtHdGNSNmt5WC8xZlJyTzlvTk8wM0dwcy9IUUcxdXNDaHg0UWRYMDdBK05VbjBXSDBOSnhldDlEanZnbUVQdzIxQ21CdE9SMDUxdkVBanY2OSs2a3lQTmdxZVAvVDgwdktFQlFVaXF5c1NqM3RxNGdRM3Q1K0tDajRiM251aXVBcUpVbFkyRXRJUzN1RTZoU01JaEQrSm9pWVJ5QVFDQzhZcWxWUDZrQnRmRXhIS3dieFFzWHRxanBPZXk1M3VtSjA1RDM5UmRVMzBPdmQzMnlwalk4QmdCOGdhaUVjR1BSL0ZvMDVVNzBocFpGRHpqbXhvR1BBWEdGRDcvSFc3V205SFVOTStjMzlaeGd1NTM4Tk1RSkViOVMreXF4SWpvSmUvNHlPODUzQ1BGTHZSREZ5QVlDdUpldlA1R2pPUVlPODhzdTdFZWFjOENTNGxhSVVoaW5HUkpZS0lJcUprVTduckZxVFdOTitUc1lubW4wTzYzdVZuNG9mS0k0U2o2aDUyYkZQME5qblhlT1QvRTNRMks0bEplSUhPTXpKNWZ1Skc1aHlkV1doZFQ1MFhmbUlXcGVSWjh3Q0FGNmdxQVVBcnZaQTJsQmVpS2lsb0tYL1RGSGZzQzFXblNXZjRsTWk0NUdNMGN3VHpWNEFTbzYvcUltYnN4U0NMeFJVYUhVSWJ6VzdDa0V1QjlkWDJBQUFSZnZUZFprYzVuWmw5a0FWWHdPQ2plaFdQUUFBUG9FUlRzY0E4UERpWVk5akl4cTJnbDZWajd6a1I5VmU5K1NhcjNGNzl5L29NSDRtcG02K2hlS0NYQlJscE9EY0wwdWQ3SForWGxFTWRPVVJ0dUJHUmUvVzR5cyt4OUhsY3dEWVJEWkg2bmNlaUtUclpVVkFidTVjams1dlRZZkZaTUtaWDFmWUdyMFUrR1J2TWpTNVdmajlwem00K2ZzV3ZMN2dON3k3MFphTGN2b3g5d0x6M0Q4TStMU0ZFR2ZYTE1MbFBldmMycFZIcVBDQ3hjU2dySm90NjhLalQ0anVFejlEdStGVGtYTGpISHJITDBLZE5qMXdjZE1QdUgvK0VKeERibTM1OFByUFdBbi9HblVobE1odzc5UWUrSVJINGV6RVhpNTJZTUtsMzM1RXk4RVRLeFh6cWxRQW8xQ0ZncEp3V0w1RWlrRXpWMkg5bFA1NC9NZnZMczAxdWRrb3lLaDRYV1BhOXNHQVdTdnh4L2FWdUhsd1U0WCs1QnRuY1BxWGhlajU3bnhvY3JOdy9jQ0d5dmRHSUR3bnJIazFLTzQzc0hudDk4T2NCQnB6WXY4WkFzM21WV2JFejQ1RlptYkZBajVUMzlrRWs4bUlaYXRkVjRtZThNWXF0R250dXM4ZEk4ZmJId3p5NENmeDlXanJqbHh0SGh4VGlUU3EzdzdqUmkzSHhHa3Z3VGt0Q2c5ZVhoTHcrYjd3OXc1RFlFQWQrUG5Wd09idG44RlREdU4zeDY1R1JIZ2pmRGd6RHU2Rk5BckJ3ZEZPTFJwTkxqUWFsUnQ3TzlZS2F5K2Vld09YcisvQzVoMmZPTFYvTytjT3BzNnNpOHpNZjA2YUR3TEJEVVRNSXhBSWhCZU5Fckd0MnFnTXllWU03U202dm5Ra2Mxay96NTBaUDBqY2hJN3pqdWZXa1BZd1hNOWJZc25VWGFFRDZkWlVwS1FQUzFNK2dsaXZrZFppYzZacVkxSmo1QmxMYjJUcGFNVWdTc1R4TlNVVWJhSmIrbjNFM0M1WUJiMCtUZERFK3dOWXJJeng5TFBQN0V2UW5ZTy81NnVacDlxdHlWM3haNStleXVENnh0WmlLRll0U3VEdy9ma05SRU5ybjFjdnZTOHQ2ZUVxNG1QTllBd01iRS9QN1orbFd0aStvQmNCVUFBb3ZiazBtY3oyMEdSNy9qQXAzY1I3S2gzbi9iNW1lMnAzcUl6bHZWeGtvbUVSWjAxTDcvdkRTK1FMcmxVa2lKQzhiRXBRcllmalRiTmM0RXRIU3ljSTZpZ0dVbDc4S09adTBjL21MTjFsdXA1aWhPRGxrRFVJS2ZyRmVQUFpWKzVPL2E4S1orV0hpZHNDQUdvbytpQW4xN09ZWjJUeURkZnlGeGxQbGI2ZUZSQjBEUHdLUmlhL0ttdkxSa1JldG1oTTZicTlhUU9ycytkL0ZXLzllTWp0c1R2UEt6c051Z3pDN1pPN1VOV0U3ZVhKejg5Rzh2WFRpR25mR3l4clJWQk1ZL1NhT2c4SDEzOEZGTmpmaXhYZlIyWDdvdEQ1N1JsUStvZWhUcHZ1T0xUMDQ5SzhkNTRJalcyT3FCWmRzWC9waHdDQTRMcHhHRHIzVnp5OWZRbTBRSVFwVzg5aHk2ZkQ4ZXpKUFN3WjNnaDVTV1ZpNVpMWEdwYjhKa2FYY2ZISWVud2I5MDd1UVVDdGw5Qmg5RFJjMkxBSTZRL0wzcWZGeGJtbFhuNVZvWGJUamlndXF2QWdBUURnRlJ5T1JqMUhvTlZyazhEaGNMQSsvbFhjUDdVYmdiWHJvZE5iTXpCcTZWNFVaaVRqM01iRnVMQjFIUUJkNmRnekc1ZEFLSlFnNmZZbFRGNTlDdGYzYjNCYjRPUHl2bFhvTW5ZbWZDUHJPSjE3ZWFwVEFBTUFEaXlhQm9uU0Y2T1g3c1ZQbzFvNFhTZDdEazlYbFc2YkRSaUxnWi8raUFmbkQyUG4zRWtWK3UwYyt2NVRCTlZwZ05lKy9BVys0ZEU0K3ROWDhGUThpRUI0WHFZM1ZXSEJEVFVBSlVCeElkUUhBa2oxTUlLSDdsM0dvME9iMFFnTGlnVUxGaytTL3NDR0hSOGpLZW1LMjFIdFc0M0MwSUZmWWRxY1p0QnEzZWVTZE1RVzZ1LzZiM1BmNzRzUlAyRWI1SEx2Y3Q2dE5wYXZINHZsNjhkV2FOKzZoc1U3MDhJOEZ1NElDNHZCdDNOY3B0S29sQS9uMUVlUVQyM0V2N3VyM0xwbFF0bzcwOEx3MDBMYmcwK3RyZ2daR2ZlUWxIb2REeFBQdzVhcjF3Q2wwblZFeU42amkvRDV0Rk5vWEw4TGt0TXE1dDR0S2xJREVHUHhsODZlZ0wvdC9neXY5WGQ3bndNQTJMSHZjL3kyZTA3cGNYQndESUlEby9ISGpSM1l1cWJpLzdQeWF3REF1VXNiOGNPcTF6MnVReUQ4bHlGaUhvRkFJQkNxakRsWmM1aGZTOTZQdVp6clZzeURqN0FSTjBUYzFsTEVQT0lGaUp2eTVJSWFFSENVL05yeVY2eGEwelBqNldjZk1RL1UyMUZPaE9NR2k5dHhsSFF0eFpSNnhhekJrcTllL3JBdWxNSUlRUXYvR2ZxZHFUMVJKaGp3bVBOWk0wUTl3ellJdXdaOWJ6aVc5WTdqUE5YMStGS01pM1g3SlY2MUtNR0w1ZkVrTUxPT1lvWE5rNDBMUmpJZ2ZEc3ZVdFliS1BQVTQ0V0lXb2w2aG03VWJIdmNCQ3E0cTE1WnJQbnRjVk5KcnhvN1phK0ViTFdId1BKRkhCOWg3OGpmSU9iNVVYeU9XRHFxMWtWV2I4bXpGakFQckVXR1IrWTd1YXVjWmpFYmRSeHZuMXJHeXdYem1jZEZCMUVTdW1wS0tGb0h1U0NLSHk1cEI1VjdFY2N4ekxZS2w4b2RFbDZvcEpQNWdXcXpJRll4MHVON0E2QlFESTBuSVE4QUhQb3BWQ0pDV1l0TXlhek9YT1ZjZmY5S0toUHMzQkZjTnc0MTQ5cGo5M3lQb2ZFSWpXNEF2a1FCQUxBWURJQzNISFhydGtXZDlyM1FvTXNnbUUwTVRxeVpoMHZiVmlLaVVRdjAvM2daUHVzOUV2c1hmWWliaHphNm5GUGlINEM2YlhxajFhQjM4T2pDVWV5Y053RUJ0VjdDYTErc1I2ZTNadURxZ1YrUWZPazRNaDQ5UUhreFI2SHd3dEN2ZnNIMWZldGhLQ3pHd05tcjBMVDNLSnhlL3kyTy9OOXNBRHdNbjc4VzcyMjZnUXRibG1IL2Q4N0ZTWlJLSlY1NjVTMjBIL0VCQ3RJVGNmZU1yVGlFdWFnUW1yd3N2TDN5RkZLdW44SHZQODFHeHFOYmxWeEZBUnAwN1FOVmRpWU1wbUxRWENFNmo1dUZqRHVYU3kya0FmN28rdVpNMUl6cmdNQ28rc2hQVDhTNURZdHg1dGZsc0h2dlBYdHlENXRudkk3alA4MUd4M0d6MFBlanBYajVuUyt3LzlzUGNIVy96YnV1NE9tOUVvODNLVzRkM1licmU5Y2h2RkViTU1WRmlHcjFNa3hHZmVtMUtzN093Vzh6MzBCZVVjWDN2bEtwaEZnaUsvM2RIV0tKRFBtUW9NekRFQUJZL0RiemJSU21KaUg5NFQxNEJZZEQ2aFVBazFHTDhBYXRBUUI2clhOUms4NXZmNHJ1azc3Q3JTTmJzR242RzNCWENNaUdCVDlQZWhWdi9yQWRYY1o5Qm9waWNlVEhmMnR4R2NJL0hpb05ZRXYrQnJpTjRVbk1hOTlxT0FiMW5ZMmpKMy9DN3IxeklaUDdvRi9QNlpqOTRRbDg5SGtEWkdlN1RsVnc1dUl2aUd2WUcrK09XWTM1Uy90NjNJNnZiekI0UEZzQktsOWxDS3hXQXpnY29VdnhhTlZpNXdkYVE4WlFDUEd0Zy9sejNUOHcrLzVyOS9tUFI0NFhJaTN0TG9hTW9lQktBN0FMZlVQRzhGMk10djFOcDZYZHhRY2ZSNk51YkVjY083Mnl0SGR3djFrNGVYNDFiRjZRd0pBeE1yZ0xFMTZ4eUhOVjcrbFREcnBzdDNuTDJZVEtkNmFGUVNIeXdmd3ZidUxSa3o4d2Vicm5Tdk5HbzdNbzJxSDFLS1NrM1VCUzBsV01qM2VPcGxpeHFCQ2Z6RzJPZ2dMbkI5OUZSZjhNcjA0Q3dRRWk1aEVJQkFLaHlsaWVNYmNGTGVoUFBObVk3aGFzTWQwdFdBTUFFSWxDUlcyOFp2QkRSYTBOWjdJL01WN05Xd2FSeUZjMnZrNlMvbERHbStaVWJXa1lsLzVrMXNmNmsxa2ZTM3FIckRVOVZHOEJvQkxXazA4MVBWQnRFQTBNM1NmaWNXVVVueU1DUUxFbXE1WTFtb3NFRGIwbm1KK285NWhUdEtXaGh2WThlNTVReE1lV0Z2R3doK1h5NnlwSEN0djR6ZEdzZmh3RmgzQU1ycGpud3hvdFpWOWVGU1ZpbmdZRzdhN1VQaVh6bFFwTzVnejlSVXVPNGFhNFUvaDYzZTdVVjl4dVFvMEM3WmFVbDZFUWhwUmVPNTIxd0xRM3FSYzBNQ2ltMWlzbzNwUFlzVVFRNUVsZmo3eGl5RFhldGFjcVk0MFdsZnl0bUhzQWdDajVZR0gzUUZCOGpnUUF5NXFzcGQ0K29rNEJpejFjQ2g2c0lsZkZBS1JsRmtLeGgvSGdOL0FleHJLc1JYczYvWDM1Nk9oSHZIQkpWM09xOXBoTFl4ODZ1aXFWYk8xVXBhS3Q5a0Rha0tyTzk0TEJRYjlwMytQU2p1WElUcnpyMFhMQXJEVUlqbW1NKzJjUG9PalpVN3krY0J1aVduWER3L09Ic1BPTGNVZzRjeEQyTDNOUGIxN0E5OE9hb2UybzkvSHkrRm00ZVdnYnludkhOdW81QXE5K3RoejNUKy9GanJuamtGbFNpVFU3OFM1K0dORU1EYm9PUU5NQlk5QnUyQlNzbXpvQVdRK3VPWTMzcXRNQVJxMGF2ODE1RjcwL21JUEF5Rmo4OUZZYnBOMjlXbUpoeHFicHc5QjZ5RVFFMW1vQVIrODJnSU9oMys2RlVDYkgzb1h2T1lXaDV1ZG40TkQzMDNIbys2L1E0WTJKZU9PSEE1alh2VTY1OGVWaDhPcWNOUkNXaUowQWtQbndKblo5TWE3MHVEZzdIOHFnQ0NTYzJJbnRuNDlCV29KN0w1NmN0RVQ4TnZNTm5GZzdGeDFHZllRbjEwNjdzQ3JHa1I5dGd2YU1uMDlENFJjTWswR0hZeXUvZ0tPNGZldm9WaGRqZ1U5T0Zycjh2VHlUTjF6R3c0dEg4UFBFSHVWNnpQaDkxUmNBZ05EWUZuajlHNXNucGNWc3dybk5TeXRVc3IyOFpTWDB4VVc0dU9YLzNLN2xqQjVyMzMwRnpmdVB4dVhkbnF2bkVnaC9qcFVBZmdBQVVPd0VBSHZjV2lhbDNVRDhyQmduYjdpSFNaZXg2UFBiYU5Wa0tIWWYvTnJ0MksxYlBzS2loVThRRzlzWkNRa24zTnA5UFBrZ3dzTnNuc09meHRzK0o2Zk90T1hiZlAvVG1yQmFiWi9ISEU1WlNnSi83MXFsdGl6TkFjMFRsQWh5NWZhd2hzWDduOVN1NEprWEhCeFRRU3pjdXNiay9seGM5RG11UndrRmVHUG9FaVFuWDBOaTZqVzhWTGNiK3ZYOEJPY3ViNFBSYUwrMzhwenZiK2FDZGlqTWVJSjJuZDdHaGFzYllOSFljdWhhQkh4TUdiOFphemE5QjExZVpxbjlzcVVWSHpqV2I5QWR1WGtwdUhQL09Lcm5lYzVIeDladll1T082UUNBb2lJVjdBOXA3VENNRVVWRmpubDlqZFZjZzBBZ0VBZ0V3djg2aXZoWTl1L0tIVVpIS3dZcDRtTlp5QVcxcXp3bWdLNnZtRnJQL1UyZzNjNmJqaFYyRGZwSk9qYjZLZDNjNTJPVVZaa1ZRQVlmUVp6M0ZNWFVlb3lnaVk5VHJpMjZsZThzY1krUWRaREJseGNpN1FTYnFNUlJ4TWV5dkRCaE93QUtSWHdzQzZXd0JnQStIYVY0RmZZbndUNTBURld2cFNJK2xvVVBIZVBRUkVsSDE3NHJhT0x6SHVUdzVnV0wydGc3QkUyOFA1QU1ybGttVGtrUVdMSU96MmsrMjU1c3lPRXRHeGVkd2EvdlBiYVN2ZGtGQXBFaVBwYUZHS1ZGTnNUZGc5ZklKOGJreWlmRzVNa254dVJKQmtmOGp2STNuSTZJUktIeWQrdXFCYlZsN2dWRU96TDQydDk3VHU5QkYrMlZ2RWM1MHRHMTd3cTdCNjhDQUVHbmdPK2tRMnVlYzd1dTYrc2dFblVPV2dKYkNFNHBMbDRqUW5Wbzhzb2JlUHVub3dBOGlyR3U4WldoYWc5OG5kK1BOaTh3cXVUSC9YdlZQWlNESjVsOWZYZVZaejBoZ2JzUU5tZGNlYUM0Z3dkYnd2VG5PYS9LNTI3UVkyakovT1doVU5WcjBHYkVGTUJMVWJsaHRiSHY0Zms4UkFtRXY0dUZ0eVJZY04yTUJUZFlMTGhod1p3RXV2SkJUdkN4ZFEyTDRZUG1WMnI1d1R2Yk1XM3lya3J0QUp2d0ZoeHMrM3p6OVEzRysrTzNBQURpR3ZiQnlzWFpBTW9lU2pyMkJ3ZkhZT3NhRm04Ty94Nkw1ejRvL2JIUDZlMGQ2dFQrNXZEdlM4ZVVYejhpSWc2MmV5emJUMVNORnRpMHl1VFVGaEVSNXpJTWRkaWdQdUgyMlFBQUlBQkpSRUZVZVdqYmZCZ0FMcjc1L0RaNmQ1MENBUEQyRG5WcDc4ak1hY2ZnN1IyRzRPQm9iRnJKNEljRlNXaGN2MmRKcndoYjE3RHc4NnZ0Y2d3Z0xUM1BPUitkd3NBK24wRW04NjNTai8zL2FOY09ZNTNXc0Y4ZlR6LzIxNnF5ODVvOTdXU2xkZ1RDWHdqeHpDTVFDQVJDMVdFckQzc1VkUXI2bm83emZnOEFyTVdtREdHYzcvdkM1bjZmVURSWENndHJZazNXWXBheGFDd0Z6RU5CRy8rNUhEbGRTMzh5YXlvdlhOSkYxRHJnYzVheGFoU3h5amRZazFXclhuby9HRkw0QUlDNXlIQWZEbm5vQUppWXg2b2RMcllnZGRIbUVicXVmQWhIekFzMFhzdGZ3d3NXTlJLL0VyNU52ZnhoT0FBek4wVGN5cHlqdlY1cXpCVklZV1ZOOEJSS3BrYUJZWGRTTDFPT3lYWEZ4eElFSFFObmNyZ2NvZjVTcGkzZmk2N3MvSFJITXNjSTIxbm1HYzVtVjB3YUxVR0FZbXk5cDA1dEZMamdVRHhobjdEZm5FcmdscUJhZFM4Q1dqaDUxRlFJcytYQVlsV2JubXBXUGFwUmFpU0ZuMnhZSFplZVJvSTRuNGxjYjBGTThjNjAvZ0JndktSZUpCem44NFJmWC9tbTZVN1JXay9uN2pDL2xHN3MvYjcrUkZiVnE0a1NLdWZhM3ZXNHRuZjk4dzNPMDFSdUE2QjhlR3hSVVpIYnZxckJPc3hoLy91cVdEU2pjclNWbXdDd3U3bFdEVE04aDQvK0djeTRmWGlMbXo0V1ZiMEc1emN1K2N0MjlMeDdJQkQrU1V4cnFNV0NtM2tBR3dDQUE1N0pEMEJHbGNmWHFkTUNBSkNZNHQ3YjFzNjFXM3Z3OXNnVnNEMllxbnBJWmw1ZUpyNWZZYXUrM2JyWllEeE51d2xBNDdJL00vTWhob3l4aS82ZnVweHY2cWROSFk3TUFJd09ZOXpENGZMQVd0MFhxQUJRUWFoN2Q3eXQwTTJvWVlzeGF0aGlmUGZUWUFDdXcvdUxpa3dBdFBoeVlkZXl2YzZNeHVDK1grRGo5dy9neHpXamNlZUJ6WFBTWW5IKy9DZ2JZN3UvRTR1OUVCM1ZGdCt2R29YVlM2cVc3L1RqTHhzakplVUIrdmQyZmQxY2VUc0NGYy9aSFFKYUFvcmlWTW1XUVBpTElHSWVnVUFnRUtxTVZjSVB0R3JOSGhNODYyL25MN2RrNnM1YmpXWVZwV09lbVJpdUNoYURSakV1TmsrMU5qRUdhdU1UMkx5RmRQd2djVk82cmQvWEFLUm10ZVd4L2x6MkxPUWJiek81cHR0UUdWSUFzRHlGcUJYTVZyMnJ5clZ3a1ZQTk1ZUzJpaWpwdGtFTERGZnp2d09nTldmcXoxdFZUQXBkUjlhWGVhUTV3b3VRZFdmMnBKWVdWK0JMdVhMV1pLbFVMRERsbUc1QkFTK293S1dWZ2hpWXJSV0tCUEFDUk0zTWlacjlQRzloRkt1MzVNTVc3aWNFWUJYRStZemppTGtCd2xiK3N3MFhjMlpESVl3RXkzSkxDcGhRNEZJQ2U0Z3dOMUxXUjlJamFMWDYxMGV4MENDZlgxYzV5blMvYURkS2ltV1VlTU41OXFwUkNHdENaVWpYckhwVWd4c3A3bVZKMGgwQklLU0RaVzJkeEQwNzNuUTlRUnYvZVlZYmVVdExYbE5Bcjg4d1hzbGJJT29VdEpUSzBGMW1DcGlFeXE0VHphY0RTc0tDU1JKOEFvRkFJUHpGc0ZrQUFnQUFOQldKcW90NWZJd2F2QkJwbVFuNDQ2cjc4Rnc3ajFPdWdLWkZpSWlJeGRPbk55cTF0eUZGWUtDdENCZlB3a2ZUeGdPd2JkY3NCQWJXcUdENTdGa0diQThnREJneGFBRmVxdGVsdE8rVEw4b0V2SzlublNyOS9lNjk0OWk0L1dPVTVOTjE0cHRaMXlxMEFjRFdOZTd2b1p3Rkx3RnExMmlNSnltWFNsdTh2VU1CdU02TGQvMzJBU3o0dmc4QW9IZjNlTlNMYW90OXg1WmcyZXFST0hSMENSSlQ3OFBiMndjQVlEWjd2c2V5Rkt1UmxId1ZyWnE5aXJlbitEbjFlWHVINFp0WjF6SHhvMUF3VE5sOWhVWlRpR0dEdm9TcTZCbjhmQ0pjblBlZmk1TDViRzZyUHpXZVFIZ09pSmhISUJBSUx4b2xZYldVaEJjSUFEd3ZmbmlwdTRsZGxIRUR4MC9ZeUZwZzlKeC9LNSs1enhpWUF1bkFXb2VZaDBWYmNUbC9nV00zSFVEWEY3NGFlZEp3TEdzUzgwaTExYlR0YVRjQVFKRkJ6ZnhoK0JJQUlFWVFIU01meG1TYnpuSENwRjNNZVVhWENaLzU5WldqK2FHU2pycERHVy9ZMit3Q2x5Y2NRajBwNmRDYSs3bHlYaGdsb3BTaUxzSExLQWtuZ0pMd0FubXhYcU1wR1Q4Y1JrdVJPVlZiR2pyQmNqZ3lxOUdob3F4Q1VBc0F3R01yaE4vSlIwUS9wRVE4UHdBdzNTbGNVNjZid3cwUXhoblBQcHZCRFphMnR1UVlydk1EUk0zRncydWUwMjk2RWlmc0ZQaURhbmxDRVAyUzcxZ0FITHFlOUhXK3R6QkdleUI5dU5QMTlLWmpoVDJDVmh1UFpvMkZCdmtBUlB4bytVQTZ6bnVpZG1QU3kzQ3NmbHNPdW81aUNEZEsxaGNBRkc5RlBsSXR2dWZIcXlGcEtla2JzVU8xTWprS0VxdEUxRE5zRTZ0SzdtVEsxcGZkc0l0RW9iS0JvZnVzYWliRmVETGJxWmlGNFVMT1BINU5hUy9CNEJwSG1PMHBYU3ZMZVVmVmx2Y0FDek5keit0MTVsN2hObFJUMUJQM0Q5OXR6VGJjTWx6TW1WMmRjUVFDZ1VCNElkZ0RvQkVBd0dvWkJ1QnNGY1p3TUduc0dnUUh4dURUZWExUkZhL2N6RXhiRlZjZlpZaEhNYzhXOGdsOE9IRVhFcDllUWZ1V0k1MzZSdzFiakZHb21PdjJ3em4xa1pabXUvK3lDWFRPMkFwWG1KMkVQVS9ZQ2txVWZUN1hqV3FQRHladHg5Z3AvcVZ0cnZMdDJRa01ETUxjbVJkZGVyVFoyN2F1WVN1c0F3Qi9uTjBFdWRRWDB5ZnZSWHJXUFN4WTJnZUFEajd5K3JCWXpWQ3JQUmZKTUhJc1dMUGxYWHcyOVFnT0hsMEJRQWVsVW9taW9pSklKRGJ2dmZ6OGZOanVKMmpZN3l2cXgzVEY3b05mSTM3U3pncHovbG5QUEFMaGI0Q0llUVFDZ2ZDQ29SaGIyNmxDbDJSUXhISDc3NVVKWWZ4SVdTL3pFN1hISjlTME54MHJHQml4ejVMTDNHSXU1eTh0Mzg5a00zZHdMR3VTc0Vmd2FsNU5hWGZka1l4SkFQVGNDSEZQUVl4eUVEZFkxSWJqTFl5MkZqRlAyQVBwSTRSeFhwT05sd3NXdVZxTEkrVDVRRUZIbG11dXptY2J5MXdyV016Tk5kNWtqYXpLbkc5NFlOV1pzem5hL0c4NWRlVkRCUzM5Wit2UFpuOEtXeTRyQ3dBakwwTGN4YXBoVWdHQUZ5SHRMTzRUdXMyVXFOa2pleVY4bi9GUzl1Zk1VL1Z4YUpFRHdLcmVuTm9VWEtzSVdvNE9lbjJhL1RJQ0VQSUR4VEVVaDZMTm1mcHJ3cTdCUDVydUZxN2wxcEgzc3hRd0Q1aHNKazBFQUZvOFkvN0krMUl5cU1aUjVxRjZHNis1YkRyS2hSSHpPd1V1b2tSOGYwR3YwTTFDQ2h4YkdMTzFHQlRGa2J4V1k3ZjJ0NVF1anZiY1NIbHZTWS9BTmF6QlVzQ0xWUXkzNXVydkFJQnE4VDA1QUZiVU9YaXA4WHIrWXVqMTZkQUR4bXY1U3dUZGcxZVlma21NQTJDaC9la0d3djVoKzFrS25PSnRHVjFSc1hnQW85bVpOVkQyZXRoWitiRElTNGJqbVJPWSsycGJDR0UrODB4M0xMTzArakF2VE5oZTBOSnZsdm1oNmplNnVjOTBZVWYvNzVpYkJTc01OM04vMU85T0hZQjhKaDJlNGZIQ0pkMTBWd3ErcitMclRTQVFDSVFYQ1lyM0sxanpMQUFVUUEwRjJFa0E1VW1nNFdEQ1cydlFyRkYvelArdUI3S3lxbHEweWViOXh1ZTd5blFCQUJTbVR6bUFCckcyQjVnM2JoL0F5Wk1yOEgrclJnSGc0THV2RW5EMDVFODRmTngrMzBSajNiSmNMRjQrR0xmdUhnVUEvTHFpb29jZEFIQTVYSEE1UERCbTl3L0RWcThmaTlNWGZpMDlGZ3BsVHVHdzNqNWgwT3ZVVG0xQ29YTkJzWTZ0UitPZE1jNHBOQnpGcm5jL3FRMkxwZkwwQlhtNkxHemU4UWtPL0w0UWpXTDdRS094VmU0TkQzOEplWGtwcUVxeGlhU2tLOGpOZTRxbWpidmk2bzNqV1BMVlUvejQ4MmlrWnBZSnFaUEdyRVZtMWdQc09takxlYmp2MEVKY3ZyNjcwcmtKaEg4SlJNd2pFQWlFRjR5cWVLNjVndmFtWTduK29tYmEvU21EM2RyVWs0OFFkZzFaYnJ5Vi81UHhkTTUwS0lWaE1GSm12cElLQkFDWWpUb0FZQjZwdGpKNStqdXlBUkY3cGFOcVhTcmVudGlUNnk5cUNDSGYyM0MxY0pFcFRYY1VGa094dUhmTjNhemVXbWk4bWxkYUpaRTFXYlU4T1RmS1hJUmNickNrRFFxTmp4ejNvSWlQclU0ZUxEQ1BWVHRRTHZlZUJZQzBjK0JpYTc3eG51bDI0VXArWGVVSWNhOFFXLzR4SzJ2U0g4d1lEZ0RjR3RMZWhpdTUzekNYOHhjSWFzdjY4cHI2ZmlUcUhyb1dISW9QSzJ0aUxhd0pWdFlFRmhad0tacmljVVNnd0dYMXBtekQxY0tsNWx6RERUcGEwWWVqcEdzWmsvVTc1Y1A4cnhzdjVNNkcvU215WEJBRnlwakg5Uk0weEZuOVRFdTI0VG8vVUZ6WHBOSFpoVUZvajZhK0RpdDQwS0lBem5sNitIUmQrYXY4UUZFekFBRFBOcWNsVi8ySGZwdWxoeWxYZXdzQUN3a0NCUzM4UHdXZ0YzVUovai93T0JMRDJleDU5a2tNNTdLL2tyK2tmSVBmME90dFdDaVRxR3ZnVDFZVms2alptZDRIS2tPeXk0dXExNmRyTnFTMWw3NGF0RmZVSzJ3emxObDFtSXQ1WHdBb010MHFYTXVySWVrdWVFbjVKaTlLOGFyeFN2NjNoblBabndBQXI0YWtoNkNaM3pSRmM3K1BUQTlVbTFGZ2ZNSVVNbTQ5UWZtQjRzWXdzM3B6UnZHWktyM1lCQUtCUUhpeCtLaCtJdVpmMTRDaTVLRGdoVG4zdkRBSEJXNnNlWGgvN0M5bzJLQUg1bjNiRlkrU0wxZDVIYVhTSm55WjlPNHF1YkxJeVgyQ0w3K1pqem5UVCtQNHVkWEl6TFU5WEczZDRqVklKVjQ0Zkh4VnFYV0h0aVBBbVBTNGRiZXNxTUxJOGE2Rnd0ZGZXNGpJaUNiNFltSG5LdS8zNjA5ZG41dXJFRms3cHk2c3c2a0wyd0JZRUJnWWlPL25KcGQ0dEFrQUdCRlZvd1dLdGU2dUxRQUlzWFZOaFpRam1QUzJjMzVYZDk1d1E4WTRpNHRwR1hmaDcxc1RYVHVNQUNnS2w2Ly9YaHEyREFDMzdoekIwTUh6c2V2Z1FnQVdYTHkyemUzT2lBY2U0VjhJRWZNSUJBS0JVQ1g0bllPK1phN2xMVUV4M0NjYmx2RERERWN6eGpFUDFKc0JRTlRFZXhyZHlHc1NyS3paL0xCb0szVElMTFV0WU81cHRqMXVMcXp2UHdVNjVEQlg4dWN6eUM5ZFRqWW02aDVydEtvMVd6SmVob1AzRjNNMS8xdkpnSWk5NEZGQ1ZtdCtwdCtWTThCeEM2cEZDWlVtZWxiRXgxYThtU3lINFVMdVorYTg0Z1FBRnRQOW9tMnFiTjFWbWdjZVkyRFNvYlo5RVRDZWZ2WVpBRDBBR0o5bzl1R0paaDlzdWVua2tFSUFpNGdQQWNzSHkzSkJVUllZS1RNb3ZRVTY2TVN2aEswMVoyb3Y4T3NwUmhzdjVzNUJvVDVUZHlodHVEbFpleGFBbnJsZnRFSHhkdTM3b01BeHArdk9tckwxMTAxYmt0dmFyak1DU3pmcU9wY2dBSmg0NGRKdXZNN3lBZVlINnQrZ1FxSGQzcVRSVmhqRDkrYzNwQnNveCtuM1p3d0Y0UGhsUktzL256dGIyTnozSTgzdXAzMloyd1VyOVNlZXpZQmpnbTVYNlBWcHhSdVNXZ3FhZWs5a3JoYXM0SVVKMnduYmhYekQ5Uk0wWWxuV1lrclU3Tlp0U0dsdXl0V1ZQa1UzcDJnUG0xTzBoL2tCb3BaMFcvOVpvcmVpYnVOUTJram1ubnFqcXlVNEljTFc1aVROZnBEay9BUUNnVUJ3QzVVSFFBNEFvRTIrZ0VzeGo4WUhrN1lncG5acnpGclFBZW5wZDZxMWhFSmhpeEo0VnVqNklSY0EvTHp4UFpmdC9qNDFJUlJJTWZudDVkaTFleTVVaGtJTUh6Z1BldzkrZy9LRmV1eWhyM1l2UEpvbktQMzkxeFVHcDJNT0tQQjRkSVVRMG9VLzlFZTNUaFB3OWVMQnNIL2V6NTF4Q1ZkdTdzSHVnMTg3V0VvUTE3Q1QwOWdoQXo1QlZHUUxyTjQ0RmdEUXRQRXJHTkJ6Qmo2ZDF3YkJ3WFdRaytmKy9BRWpwczZzNjdLblM5dTMwYWQ3UE5adm1ZS2JDVWM4ekZHR3QxY0lIajQ1ajE3ZHB1RGttVFVsNTFJbTVwMjd2QjBqaG55TFpuSDljT1Y2eGRCYXAvTWlZYllFQW9GQUlCQ3FnU0krbG5YSTMvYVBoVjlYT1ZJOHRPWloySjYrVmhjS2xSVmZjSVUzWFEvVmUrZ2tvNk1WZzZwaVdHSW5xOVR3UHdzUGNuaEREbTg4ei9YNTZ4RFF0V1Q5QVFBaVVhZ2JHeTdFQ1A2VDZ3Z0ZUYnpmNTRVSjI4R1d3NlpTK0FHaWxyQVZTeUVRQ0FRQzRmbFljUDB3RnR4Z3NlQUdpMjl1RFhOcE0vMzlBOWkweW9TZVhkOUZYR3dQcDUvZzRKaEsxK2plWlJKV2Y1K0hxbnllYjEzRFZwalR4eWNFWTBjdHg0Ymxldnk0TUJWZmZYb1JydTZCZ29Oam5BU21yV3ZZMHNJVDVZL0wyem95ZXRnU0xKNzdBUFhyZGtXM2poT3dZYmtlUGo0aEh2ZnRKd25FK2g4MWFOdDhHQUlEYTVUTUxjSVBDNUxRdTNzOEpyeXhDbThPLzhIamVWWkVpQ0VEdnNLVzFSWjhQdjBzTnE4eTQ1T3BoOUNvZmk5VXZKWlNiRjNEWXZxVWcxaTJJQm1ydjg5RHIyN3ZZOU1xVTJuUmtMSjkyYndZWCszN0tXWk9PK1kweTlZMUxQejhhanRkSTA4L1ZYbjlaMDA3Z2FrVDNIditFUWovQVlobkhvRkFJQkFxeFhTLzZGZlQvYUpmSzdkMHlmT0psUVhNdldxTzBEQVBWZHVyWWxoVnUvOHdacnVIMzkrTWtVblUySExJNlBYdWN0UlpuTHdxbncrRDhWcjFjdHM1RmQwZ0VBZ0VBdUY1NEZBN1lFVjNBSURWT2hqQTVnbzJqUnYwQWdDTUhsWWgxeThPSGZzZTZ6WlA4YmhHeTdoQnVIcDlGNTczbmljL1B4djNINXhHWElQZXNMSldSSVEzeG9qQjg3QngyMWZ3VU1qcXVWbTNlUXFHRFpxSHp6NzhIUUJ3OGNwdnlNLzNmRTh5Wk5oQzVPV2w0dHpsclFnTURDOXAxZVBYcmZIdzlRbEgwN2dCK0dIbGlDcXQ3K1VWamc2dFJxQjc1MG1nT0J4OHQreFZYTDY1RytHQjlkQ3Y3d3g4L041ZTVPWWxZLy9SeFRoNmNoMGM4L01lT3JZRUFscUNwQWVYTVBPelV6aHpjUU9lUFV0eHVjNlJrNnZRdjg5TWhQaldRVWJlSTVjMndKLzF6T09oZHMzbVdMbHViQlZzQ1lTL0RDTG1FUWdFQW9GQUlCQUlCQUxoZnhNVHV4dGNhZ1VBQ21CN1lnN0x3UnpLNm1UalRzeXBDaEVSY2FnYjNSNC9iM25YbzExb2FBUEl4UW9BZ05WcUFDQkhvL3B0RWRlZ0YxbzJIUVN6bWNHdWcvTnc5TVJLeE5ScWdUZEhMa1A3VmlQeHkyOGY0dndsbCtrbVhDS1QrVUhFRWFOR1NFT1l6VXlGL3REUSttalhZamk2dGgrSGdzSjBQRTYrZ21hTisrUFhuL0x4S09rQ2tsS3VJenZuTWZJTDBsR3NLWURCb29WWm84R0ZLMXR4NmRvMkJDbkRFQjdhQkNhVHJTREg1ZXU3OEdyZlQxR3NLOEN0aE4vZDdrc3E5Y2ZnVjJhaWJuUUhSSVRXUjNaMkl2Yi92aGdIaml3SG9BVUFwRDY3aHg5V3ZZNnRlMmJqdFZkbTRjM2hTL0ZhL3kvd3k1WVBjT2FpTFZRMkxmTWVDZ3JTQVVoeDRjbzJuRGkzRHRHMTJrQ3ZMY0pMRFY0R3craGh6ejFjWEp5RDVhdmZRRWJlc3dyN1VTcVZwVVUrSEF0L2xNZG1JeW5kWTNraUl4dUR5K1hqM09VRGJ1Y2dFUDRERURHUFFDQVFDUDhwdUJDSmdqeDRlN2xFTXJUR0tlMldsSDRBVkFBQXVhQzJwSHZRQ3UyMmxGNG91VG5qMVpEMG9CdDRqZEh0VFhkYmpBTUF4QzhIcjlaZHlQekVZNTYvRWdSeFBwT04xL04vUnZucXJBcDQ4U1NpV0hPbS9sdzFUb1BpQll2YW1EUDFkd0VVVldOY1ZaSFR6WDNlWVM3bmY0dm56UmVuRU5hVTlnL2RXN3orU2YyL2RtdWVrWTJNdktyWmxkUUx4Y2poQjRoYThsdjV6ZER0VG4zRjFRNGhoUURGeUxFM2NDTmxmU3hKbW9NQXJDN3NxNDBnem5zS09LQ01Wd3NXL3hYekVRZ0VBdUVmeUl5NFhDeTRvUUtnQkVVSmdXdmVnTnQ4czlXRmc3ZUdmWS9mVHkxSFdwcmJnazBBZ0lsdnJVSE5zTWE0ZnZzQW5qMTdpZy9lMllZR3NkMXc0ODRoclB4bEhLN2VPQWpBREFCNGtIZ0JIODlwaGo3ZDNzZHJyOHpDK1V2YjRGemt5c2IxMndkZ011bWRqc01DWWpCbTFFOWdXU3NPSHk4dElJYk83ZDdHa0FGZlFpRVB3T09rUzlpOFl6cU9uZDRBUUErbFVvbm8ybDBRRmRrUzRhSDEwYlRSSy9CU0JrTlVJblp0M1A0eDloNzZCblZxTnNlU1JTbXdXTTA0OUh0WlNHMlR4djN4eStaNGVQcDhMaTdPaDY5dkJLN2UySW5sNjhjZ0tlbUtXOXVjbkVRc1cvMEdkdTJlaXo1OVBzTGorNmRkellpdHV6NERBSHd4L1RTOGxjRXdNanJzM1BjRkhEMGt6MS9aNm5JTngySWZuZ3AvZlAzcFpkeEtPSUo1My9WdzJWODNzZzN1M0QrTy80UUhKWUhnZ2I4elJ3K0JRQ0M4OE5qejVUMXZoZGwvTXJ4Z1VWdFJyOUQxbXRXUEc4RDVhU1lYZ0JnS29TOVB4Z3VuZlBoMUtiMjFrSG1rMmdyWXJvbHFaWUtmWTJFSGNmL3czYWJFNG9PbU93VXI0U3VvSXg5Uzg2TGhlT1prZTZFTmR5amlZMW5WcWlkUlVCdWZPTGJUTWZMaFZpMlRiazR6bkhHeVhaNFFCQzJjbnQ3eVk1VnZpRG9GTEZHdlNYMEplbjFHbFU1ZUJsL0Z1TmhjN1phazF1WU0vVVdQdGo1MGpHSjAxUDNLcGxTdGUxd1grY3dEQUlDWEtGdzJPT3k4TmRkd1M3c3I5VFVBdXNweUwxcHo5TmMwdnlZMWRWaTNybUowVklKcVVRS25LcWNFQU9KKzRkdjV0V1d2VnRXK2RPOE83MjlGZkN5citqRXBESHA5T2k5YzBsWFVKWENaWm0xaURBQStQMURVbUFvWGQrTFhsUGZpQll0YTZ5L2xmRmxTQmJkc3JLM0FpY0YrN0c1Tjh6UDlIOXFOU1MwOTdZc1hMR29ySGxUamtQcVg1UG9vTXFSVTk3d0lCQUtCOEM5aHdZMUVBTFlpRlJUcTRLUEdqLytTZWR1M2VRUHRXbzdBM0VYOVVmNWhZT1hJWUN1aVphN0V6bFl0MW9hOWVxeWhtbXZaUE9NYTFldUtod2tua0t1dDZLbm1HajdrY2huVWFyWERQam13aVdXT244RlNPQmZQQWlJam15SXA2ZTV6N2RVMVBMUnVNUWdYL3RpRGt1SmpEbEFsKzZyOEFXZnZybE53NGRwYUZCYXEvcEpkK1lxRG9LZXMwR3F6LzVMNUNJUXFRanp6Q0FRQzRjVkRMbXp0TjQwZm8zaU5vNkJyc294Vlkwb3BQcVEvblQ3Vm5RY2JIU01mTG1qbFAxT3o5a2x6VkZMRlZEbzIraWxIUUNrQWdLSzVNdm03ZGJQQXNsYldZTW5Yckg3Y1VCRWZxNEdWTlZ1S0xabHNnZjZCSmRkNHc2d3VUbkkxbDJ4c25SUUFvSGlVaU9zdmJDSnM2VHVERW5LOUtKb2pFN1FML0ZyUUx2QnJ6YXBIMFNpNXlYVWw3aWpHMWk2OVlWZXRlaElscUMzdElXampQMWUzSjlWVHNReXAvUmRUUXRGT3VwSDNPL3phZ3BkTmQvU095WTMxY0hmVFNOTitBR0F1WnF0NnMreXhDbStGNnJ1RitsVE5qcFNYNVVNano0bDZoYXpRSDh3WXFWcVV3Qy9wNVNxbTF0T28xajlwaEFMR01UK00wN1doV1hEQXVzenR3NFVFZmhWYXRjalY3VWtkQmVEdDBqWXArTEwra1FmQmd0WHNUdW9MYmVtWGpTcERTZWtneVpDYVozaUJ3cVpXblNYYm5LRTl4eVNvMW1zUFo0M21LYmkxWWJzNWQvbWszK0djWFZGMmJwVUlwb294dFZ4VzMzTVVEZ2tFQW9Id0w0WmwwMEZSa1NXLzF3WHcxNGg1Wjg2dng1bno2NTl6dE9lcThHVTRmcmF5ZU43UHBlTGlISnk3dkttYW8weFFxOHZuMG5QMW1WeGNvU1VwNldvMTE2b01NeTc4c2NWTkg0dXFSaW9jT0xia0w5c1JBT1Rwc3Y3UytRaUVLa0xFUEFLQlFIakI0RGYwR3M0TmtiWml6bVJQTXhZYUg5TmVnanFDenNFL2l2dlUzS25ia3R6TzFSam1nWG9UdjVhaW42aHo0RHo5aVdjZWM4SVVyM3BZbDI3dU01bTVuUCtOdlkxdTZUdWJ1WnYzby8xWXRmZ2VqU29raWViSStSR3FSUWtpeUNHR0dnVWxubGw4QUZKSXdWZU1qODJCZzVkNWVRL0hjcDU1SEdHN2dLL29XT1ZvL2Zhbm5jMVp1bXNsWm9MU09maENBV0FRS3VKaks5eGc4d0pEV3VEbGtKL3R4L3I5NllQZEZkTGdLZ1MxQUxCUUdhb1RZbHk5bS9OODVyNXUxOU8rbElsajl3U3dQVEZYQ0NKQVVSd1VNSWx3OGJTZkd5bnJJeDBRdnM5KzdDaUFhcmVsdkd6V210SmNDVjhPbm9HbG5nZml0aUhySU9CNmFiWStiZ1d0VFFnV2RRbitQeWE1NklBbFNYZlFjYng4Y2t3UkplQXFBRUF4TVRLdFpMMXVzRmowaGl2Wjh5MDV1cXVPSWJYd0ZkU1JES3B4U1BWZGdrUVJIMXQ2YmV6Q3BuWnpVcnRxaGo1RHRTakJxL1RBaHc0U3R3MmFwenVWL1FGVUJuZmhOVVRJSXhBSWhQOEZLT293Z1BhMkEwNVBBSHYvenUwUUNBVENuNFdJZVFRQ2dmQ0NZVW9zM0dtNlZiamNmc3prTS9jcGFWNm9zRXZnTWtnUUFDMWNoZ2xveitWT1Y0eU92S2UvcVBvR2VuMmFoeVVzZ2diZTQ2RXlKekVQVmR1NWtlSmV3bVorOGN5RDRuV0F3ZTVoVmtISW8rdktoNHA2aFcwR0FNVzRXQ2NQUWVtQVdxZUt0eWQyc3grTHU0ZDhSOGw0UWRVNGJhVmtVTVJtanBEcnExNmYyc3d4WEZZMnRzNURqcHdmQVFDS01iVlNnREpSVU5ET2Z3RWRMdTJrMlpqVUNyWW52bUpVSVl5RzZ5dHNBSUNpL2VtNlRBNXp1eW9ickN4TTFnazV2S0ZHb1RsVGY2R2tSV2p2NG9lSzJsa0xqWTlnRXlpRjVVWXlsaVROY2RXYXhKbzhKVGRHMGk5OHAycDljajBBa0w4V2ZnWVdxbFQ4S3g4YVczNExvczVCUzdqaGtpNmFyYWtkSEQwNnpjOTBsNld2MU5pcDM1ODJoSG1pMldOdlZ5OTdFQUdBVXNUSEZxcldQbzVGQVpQSkR4TFhBcGNyc2p6VDNZVE9RY2dET01JNml1SFdiUDExQUViVm9nU0tIeVJ1S2g1ZTg4cWY5SllyelY5STExSk01SHJ6bzZFeXBPQjVxdzhTQ0FRQzRkOEJ5eDRFUmMyekhWaDcvNzJiSVJBSWhEOFBFZk1JQkFMaFJhUFlTVFFCQUZpdHJDMkVnK01oYjR2S2tHek8wSjZpNjB0SE1wZjE4enlzWURTZXlaa0JKUzhTQUZmVVB2Z2IvZW5zRDFCa2VBcUg4Tlh5TVBmVjI1bjdDZnNWOGJFYTFackVHaWd5NU5zOTVFeDNWZXY1TmIzN0FBQS9XTnlBSHlNZnF0cVFHS2NZSFZXYWpOaWRHT1lZWmdzQWlvbVJUdDV5cWtVSkZPU0NLTVhZMm84Y2MrYnhnOFJOQlkxOUpobzJKTGFFVGNpakpFTnFIallscVE4eVYvTG5lemgvOE1QRWJRRUFOUlI5a0pQcldjd3pNdm1HYS9tTGpLZWVmZWJPUk5BeDhDc1ltWHo3c2FSYitDYUFzbXFQUFIwQkZRb3JoT0hDUldndWJKNXc1bFR0TVJRWlVpaVIySmUxV0kzMlhIRldsbUxCTVZlV3R3Y0F4T0x1SWN0NE5hVTkxSnRTT2tCdHRJZEkwd0JFcHBTaXc4d3QwUXBSMzdCdGxqMXBBeTFKbXYwbC9XVzVhZlJjTllBaVU1YnVCajlOZTFJeHZ0NVRjQ2luZXhKV1kwclRIYzU0eTM3TUNSUzFLcmVQOGtLbEs0eHdFT3JLZXlVQ2dDSSsxbDBJcnd5dXdvWktrSTJJdkd6Um1OSjFlOU1HVm1FZkJBS0JRUGc3bVI1M0N3dHVHQUVJQUNvTWM2NktNYWRwZFhQY0VRZ0V3ajhHSXVZUkNBUUNBWFMwZkpnNVhYY0dHdVI3c2pNbmF3N3phOG43TVpkelhZcDVrajRoVzdnMVpLVUNtN0M1M3d3QUVMWDMvMWJVM3Y5YjliSUhvUUNnK0NDMmdtaWtQNUErbkhtbytnMEFZREZvNFNDa0dLL2wvUWpBaU81QnEwMlp1dHVxbFNsUjBETk94U2hjNUUvakN0djR6ZUxYOHhwdVBKMzFBZk5Jc3c5dUVFUktYM1pxVU1CTDJDdGtzLzdNczQ5TkJVd0NBQWlhK2NaenZlbG83ZjU4anhWMEFVaDRvWkpPNWdlcXpZSll4VWgzMTZvRUNzWFFlQkx5QU1DaG53TEFhZytsdmlrWkVMbGJOaWpxc21aVGVpZTdGeDBkcFJ3bzdCYXdYUDNydzNxZ0JGN3lOeUt2YVE5a0RMTWtxUStVbjVQbGNpUXdseVdRcGlqd0tJWXlWWEp1a0w1ZTZ5dzNRQmpITWxhMS9QVWE1OEhqaUNrZVJ3UUtIRmhZaGpWYmRERERZQ20yWkVuN2htM1Q3azd0Ylg1YWZNTE5kRmJkN3RUK2xhMEpBTHhhMGw0QXdQZVR4Smh5dGJkZGlaWGxLVi84eEpLa09heGFsT0FsYU9vN2xtN2tOVUd6N1hGVG1FRnpBMlROTFBtYTgxQTVlZWk1RmZJQXdGcGtTbVoxNWlyblJDUVFDQVRDM3d5TElsQUlBQUNJT0VwVXYyQUZnVUFnL0dNZ1loNkJRQ0M4NEFpYStrN2pCb2xhR0g1TjlGajVFd0FzejVqYmdoYjBKKzc2dGZzemhqb2NDaVVEd3JkcmQ2WDJjV2lUQW9EcXV3UWVKQWhVVElqTjhsVEoxM1NuY0kxMGJQUkRpc055QWNCYWJNcVFqYmNWeGJEM295d3ZYS2xBU0h2VHNmeWVvV3Q0Z2FJV1lHRVY5UW5mVnI2NkJNdFlpdFhMSGlnQmdGZkhWcUZWTmlCeW4vNUUxbFJCbThBNUhDVmRXOWpNYjVxb1RjQlhsSUFyQjh1OVFrYWdBQUFnQUVsRVFWUmF0ZHRTWDRZV1d2alFNYVdWWmN2QmIrQTlqR1ZaaS9aMCt2dnkwZEdQZU9HU3J1WlU3VEdYSitoRFIxZWxrcTJkMHJ4MU9tUnBOeVoxcEp2N3ZBdTlQZ3NBNkdqRmE4THVRVDlyOXp3ZERMTklDTDAreVhBNDgwMUpuNUN0K3VPY3lhYUVvbldPYzNHRWxKSTFtdFgyWTRvSFBqaVZpM21HRTVudmNjVThINHZlbkdzMldJcWc0NnJCdDRvRWNjcEp4bFBaVXgxdEJVMjgzNGVsWXFKc1FRaXZNVXQ3ZFdUdUZXNm8wb25MNE1OUjB0RUFJT2pxL3lOdHNxcFVpeElVQUVyMzcxZ2wxODBzTEd6dkVTM2R5R3VDNFdyZUlxaFFDS1d3aG5SQStMN3FodTlxRDZRTnFhb3RnVUFnRVA0UnFJQVNNUStzQWtEbTM3a1pBb0ZBK0RNUU1ZOUFJQkJlWUFSeFBwT0ZiZjIvTE42Yk10QlN5Tnl0eko1alp2SW9BYy9IazQxOGNreHBYakpLd0ZYWWowdXEyY2JCd2xhNTRxbnVhT2JibFZzNUx5L280UDhaWFZzeDBIaTdZRFZId2d2UnJId1U1bWtBMzAvU0NDVmh4cm9MZVhQRTNZTlg2MDVrVGFYK29PYWJ0YVowdnIrNG1haGIwRStHdzVsanpPbkZwMFM5UXpkUU1uNkVtMkloSEVHYzl4VG1vV296aXBGclRDaGFLMnp0UDZjNE5kbTFtRmRDT1VGVEpPb2M5TFgrUk5aSEFCaDdvNHN3WW4xSmtSR2xzRnZRZkxxdWNxVGhjUHJybHFlNlEzWmhpM21zMm1HeFdJMlNuaUcvOE90N2pXRXU1czYyZThsUmNuNU5hN0cxVFBqaWNnU1V3V3dFeDlOT0FYT20vbndGdDBveEhTTnM0anVsdkpobnZGYnd2WDEyT2tZK2hCTW1hUThBZ2w2aFc1aWJCVDlBS2F5aEdGTXJHYXlMQ25RVXVIWnhUaERsUGRLY29qMU1ONlRmS2Q2VFBFalN1OFpHZm9Db0xpdmlLRGw2VXlhVHpkeXhEK01GaTlvQW9CeUxZOUJjMExDd0RBQUk0bnpHVTN5TzFQUzRjQWNBSlUxYjVRQUFDUlRRT29YdUZvRkFJQkFJLzB1a0FxZ0RBTER5NmdHbzhzTTBBb0ZBK0tkQnhEd0NnVUI0UWFHYitVd1h0UEtmV2J3M1pXRDV5cU51WVcxaG5wNU0xTXNlS0VzS05EQ0srRmhOaWZjYkRZQ0JseWpjcWpQbmVocGZIa1Y4TE12cUxTN0RmeWtSMTZkRUNCTUxtdmxPRkRUeitjaVNXbnhDcy8xeE0xSFQ0Sy9NaWNWN1hJMXpoTi9hZDdicGJ1RXZ2QWhwRDB1MitwcG1yYm9KQUMwQUNKcjR4Z3RhK2M0MEhrd2Z4anpSN0tOYitIekNENWQwVTY5TGJlSnFMa0djejBTdXR5Q21lR2RhZndBd1hsSXZFbzd6ZWNLdnIzelRkS2RvYlpWT1dBb3AzZGo3ZmYySnJJODltWEVqNWIyRkRaVVRUTGNMMS9BQ3hNMTBlOUw2Z3NNNmZxNVRFSWxDTEdybUVYT3pZQmxIeWcrbEdHdXBKeHNuVU5URW5Lc3JGY0VvSGlWaUxKUVJKVjZRYmhCNkNtOTFsYmV3cE9ydkRvNi9xSUVsVTM4UkRUQmUvVXR5UFJRWm5rSXByQUdVZUdxNm40dEhOL0dkWXRpWDlocmQwT3NkNkZDZzNaYlNDUUF0SDFmbmllRjBkandjeGJ6YThyNjhjR20zNGcySnBhK1JsYWE5V1lPbEVBQjR3Y0sybEpqbnI1Z1E2eFFpVy83WWs4Y29nVUFnRVA2TnNLY0JxaXNBZ0xKMkFyRGo3OTBQZ1VBZ1BEOUV6Q01RQ0lRWEVHSGJnSy9wUnNvSnV1MHBMMXN5OWVlck9zNHE0UWRhdFdhWDFXN3Q4RUtsSFVXOVFqWnFWajZzQndCMGJWay9mbVB2eWRwdFQ3dnh4TnhhMWtLankvQlVKN2hDS1MrWXFtT3YxcXIrOFVFTlZNeGhKclVYeUlBWUNuNjBmSVR4YU9ZWTR4TmJianlPSHgzTEM1RjBvQnQ1VFNvL3ZmYTN4UGJtTk1OWkFBREZVc3dEOVRaUmIyeXlkME11cUMzcEh2Z1RKZUVIR1RZbHRXRUttQVJCRSsvM0JVMzlQdFJ2Uyt3TXZhbGlLS2MzWFUvUXhuK2U0VWJlMHRJOGJYcDlodkZLM2dKUnA2Q2xWSWJ1TWxPU2Y4OFROSjhPWUUxV0hXekZHOXpDRHhhMEFnYzBrNmpaelNScTlnamIrSC9POVJiRW1KTzFSd0dBSHlYcUxtenU4NGxtWTNwN3VwSDNaUFhXNUpiSU16NHFHYzdqUjBoZk5oelBuR0EvQm9maXc4UXhnRytSZUZqV1VGSVlvdHhleEhYRXcycGVjOVVIUUErQU5aekpuZzRBNkJHeURrYkt5UlBQMFp2VEJhdzFVM2ZCOUV4LzJiRlJFT2N6anJXeUp1YWhhcWZUQm05bEw1QTNVSTduUlVnN2wzb2hLdWxJaThhVUNwU0VnanVHZzVkNEIvN0pLcmtFQW9GQStNZkRPZVh3UExMajM3Y1BBb0ZBK1BNUU1ZOUFJQkJlTUVSZGdwZnhZeFdqRFlmVFI1cUxyZG1RQzJxWGRxcU5Ud0c0elp2RzhSTTJzaFlZUFliajBtMzl2alEvVWUyRXJRSXNtQ2VhNDRMT3dUL3k2eXBIVWtwZVRWT2E3cFNib1JKK3JISVFBQ2hHUno0d0phbjNtZmVtWHdBQTZkam9CQXFzazljWEM2ck1jMHFIck9JTlNZMGQrN1ZiVWpwV1BIbFJtR0ppWktxNTBQQ3dkT2p1MU9Gd3lMY0hIN3F1ZkZqTmk4eTFndThORjUvT0EyQVd0QTljS0d6bTg2SHBidEZhVTQ2cFluVmFrU2hVTmpCMG4xWE5wQmhQWmpzVnN6QmN5Sm5IcnludEpSaGM0d2l6UGFXcnUxeDdkcWphOGg1Z1lhYnJlYjNPM0N2Y0JqZWlIamRVMHRhVW92MGRBQ0NERDkzSWU3SnVkL3FyOW43VFU5MXhVVHYvQlR4dmJoM0RsZnh2SlMzODVtZ1BwQThIQURwYU1RQThqcEI1cERsU1ltNnJNc3pUNndIYWs1Z0h1Q2dNWVRLYWRlNzZxb0k5ZDZFakRwNTVGdTJCOURmTGRTc0ZMWDFuNmMvbWZnYVVDOUZWb2RCd3RlQmJRUk9mZUx1WXh3MFVOTFBrR1c0TG12bCtLR3dmc05EVkhseDVISHJ5emhQM0Q5OXR6VGJjTWx6TW1lMzU3QWdFQW9Id2o4REF2d3dSWXdIQUJZVll6RG5KdzV4T1ZhbmlUaUFRQ1A4NGlKaEhJQkFJTHhoMlR6VlIzL0NkNVl0Q2xLLytXUjUrcEt5WCtZbmFiZWdxSGEwWXhBOFd0MUlkeWh6dDBGeHNPSjg5QTF3T1h4Q2pIS2JabGQ3VDFWaHVoTGc5djdhaXYvNVE1a2dtby9BQVZDZ3NuV0RWdzFoNDhzeHpod3krME1EdTVjWVJ4c25HV2pXbWRCUWp4OEhLdVpwZFBuTmZ2ZjVCTFdpUUQ3a2dTdHdyK0djdWx4Sm90ei90SXVvYXRGTGNQM3lQYm5mcTZ5Z3B2a0Q3MHcyRS9jUDJzeFE0eGRzeXVsYVlEMkEwTzdNR3lsNFBPeXNmRm5uSmNEeHpBbk5mdmFWa3JXZTZZNW52MkExNVljTDJncForczh3UFZiL1J6WDJtQ3p2NmY4ZmNMRmhodUpuN28zNTM2Z0RrTTNhUFFDRXZRTnpDZVA3WkxBQVF0d241MWxMRVBESm5GSjhzVzVVeW1aSTFCM24xWkVNTXYyZE5GWXl0Y3g5ZW9uQVU2bk1FYmZ6bkdtOFZyaXpaSzRlT2tmZUVoVFZDZ3lMNHdCZHdIVEw3TitJa2FJcTZCTTlsVGF6T2RLZGduU3RqNWxMdU11R2ttSGo0Q3VvZ3o1aklqNVMvWWp5VDlTSHpRTDNUZUNWdnRhTXQ3VStIaTBaRzNWSXRUd2lFMXJNM3BBTThYcmlrbSs1S2FVNUFBb0ZBSVB6VG1SUExZUDcxLzJmdnZzT2pxTlkvZ0gvUGJOOU5zdW1GSktRUW1nSHBIYVNEWUFNUkJEdWlZcnZxbGN1MWErU2lQN0JjZTBFUjFJdUNORUVCRVJGUTZZU3FJQkJJUWhycHlXYXpmWGZPNzQvTmhrMnlhWkN3S2UvbmVYaWUzWmt6Wjk3Wk1HZVNkMDh4Z0RIblhLbGFmeC9RL0tpRWtGYUtrbm1FRU5MT1hPNWNZUEpBZWFJa1ZEWEFzQ2w5ZW0xbGVJa3h4Zno3eGZrUUxhV3lVRmtuMkxrWkFHd25TNzlTOUF0ODBwWmwrQTJsNW5SUHh6b3VHSDh5WHJqd2s2ZDlmbzkwUFE5V3RXY2VPS3YzT254dmp0OGloS3NHWERvSnR4cTM1ejVTeHlGT0ltU0trZUZ2SzY0TmVNQjZ1T2dkNDk3ODF3RFk5TitsRFBXZEVyL1o1NzZFdmVVYnNtNlFSYW5IcXNhRmZ5THFyT2YxNjdOdWhNNmM1ckUra3lsTHZ5THpPcDlwRVQrb0prZXZoSDllRit1K3dnVUFTbTNIUzVaTFl6VVRGVDM4WjBzN2E2ZFpEaFc5WmQ2ZDl4d0FTR00xMXlzR2hNelhEZ3o1dCsyMGJpV0tMZWVzSmRhL3BCMDF3OEVnMkRQTkJ3SEFlS2hna1V3cTBVS2xpcFlHSWdvQUlEV1piU2QxeTVsV0hnL0FwRitST1FJbVU2Yml1dkEzbVZ6d3NmeWUrNXB5Zk1Tbmltc0Q1d0tBOVZqSngzRHJvZWcrWk5hVk5LMHZ3VmZiZnRPbXJPbTh6SmJHSllKYkQ4RDZqNnVOTlUzL2srMjg3Z2RvRUFDSndsZnFMNDJyK0p4ZENWK2QrWmZzT1RCWmRMSnJBMmN6aGVCalBWMzJBNXhKd1NvSk82dFY4RmNCZ0FFNk5IQ1lyU3hjM1FkMmJySm5sLy9lbUxnSklZUjRHOU1EY0NiekREWmZVREtQRU5KS1VUS1BFRUpJZzhqR1JMeGxQVno0THNwUjZ3SVd0bnpiY2VRWEgvZDdvbnM1a3pDRjlYanhweFc3R0ZOS1FzMi9YSnhmV2RnQXMrMjh2dDRGS2dDZzdKTXpuWEFaUGZQMEcxSnZnbEllSUpkQ0JnRFdQR3NtR3ZDTHUyWlM3TmVpMFpaWDluVmFIK2pNcVpVN3lwR3ZYNUU2UmpXMnd5SndjNWt0bCsreG5pait6TFFqOTNrQWRmY1NOSmt5eTFla0RsYjBEM3pVbWx5OFJCcXRIS0VjRWZtR0pFVFJtM1B1c0ozWGJ6Q3VTQjlvS3pBZWRSMWlUemRzdGFjYnRzckNWSVBsdzBOZlZ0M2YrUVIreXJ5Ynl5VmFlNjV4SDF6SnB5THJhWnNhSGJTUEptWkI1QTc3NmJMVjBLUFFyaS9mQVdDSDYvd0FZUGxUOTRGNFJyY09RS241bDR2UG1vOFV2UWM3czBKbk9WOVJWNnJ1eTVUdTdwKzM3c3VVN2lpeXB1cmVQaGxRMzJkWEM0TjZTc2Qxa2tCNVYrdlI0dmVnUjVVRlRUd2xtT3RLOERsUzlac0FRTjdkYjZacWN2UktpTnh1TzFuNkZkeCt0dGF6K3UrZGhVVzcrVkRobTZoWTFLUXBDSkhLb1habkREVlg0U1dFRU5KeU1iZmZKV1FTSHk5R1FnZ2hoQkJDV2l2dHZFVGV3b1l6ZWlUcjduKzNlbWJjSHdBVVYvM2NFZXIrQUFRUHU0U0tmVTFGNlY1M0U5WmI2L2tVL1FLZmxFWXJSOEM1Mm0rOVpHR3F3UURVRlcrdlJveHRCWDFXaEJCQ2dNVkhkMkh4VVk3RlJ6a1dIZkU0N1FjaGhMUUcxRE9QRUVKSXZXeC9sLzdQOW5mcC83eHk3b3ZHNUZwMmlYWHN1eHp1UXl6RkpxeTMxdk5aRGpkdXpqVmJubW0vMjl1ckVXTmJRWjhWSVlRUUFEd1pZQ01yM2d3QTRIRjZEMElJYWVub20ycENDQ0dFRUVJSUlXMGZ3K0ZMYjRScnZSY0lJWVJjR1VybUVVSUlhUTZzNHA4bmtscTJhOVUzUjYrRFNoWFpSREVvRlgwRG4wTFY0Yk90aFZ6YVFUVWNqWGhPcXlkMFdBb2ZoRFNrcktKdjBPTzRORnozRWkwQ0tzN2JHS3ppR1A5R0huYzUvR1c5QWg2dXZsRitqZCtkOEVWUUkrcng5WjNiSlFzQXpaZEVDQ0h0aVNqKzVmWXUwV3R4RUVMSUZhSmh0b1FRUXBxY2NsaklRa0VqQ3pOdXkza0kxWVk0cWlkRkxvTmNvakZ1ekxpdDJtRjZKaGZVdmpNanQrdlhuaHN1aXcrWXJoN1g0Wk82enFQNzlHUUVETWdGQUhsWDdYUnJnZWtraXEybkFBQys4RkdPam5qSGtsSzhBdnBMUTJqbDNmeG04UkpiV3BVaHEwSHlidHI3T3YvZGtHdHpMZFlnQzlIMFZ0OFRlN1MrY3JXUWFhYkhiak1mem4vVGtXcmNBZzNDbGNNNkxEQnZ5M2thUURsVXFsRE5yUGcvS2xhVUxRZWdWSTNyOEYvVDNwei93SWlMSGl2c0dUQUgrNHNXQVpZcUM1VEl1L25kSVJxc1dmWk1jK1hLcThyUjRSOVl6aFN0aFFIR0tuVkUrZCtzR2gzMmJ0a1hHVDFnTW1YWC8ya0E4RVdRWmxiOEg0WlZxVVB0MmFaOWRaWnQ0T2Rjc2VER2FRL0hoNnZIZGZoRWQ3emtVL2ZOcXZHUm4vTnY3Y05ZcEhRaVYwajhiTlgyMStBRGxlQWppd1JncXk4V1FnZ2hiWWhaZFFZcUt3ZkF3SGdDd0JuQVd2emN4WVFRVWgwbDh3Z2hwSjFSRGdsOVZYYU45ZzdCVHhiTGJhTEJrV2I0MmJBejg1OHdJc2RUZVhrM3Z6c1VRMEpmMGk4L054RDFyZGhhd1h5cWZJbmY5T2pkcXNtUlg1bTJaTitMaW9TZXZMUC9yYkx1L25jYTFxZmY2T0V3MGZEemhidDhaM1U5b2VnWDlxSmxWOTd6dW5NbEd6eWVRS3BVYXgvb2RONTlFL09SZGZRZEdmNnVmdldGWVNnMXAzdThscTdhR2FwSmtWOFpmODE5RkZYbm53TlFrUnlzaFZTclN0RE1pdi9EOWQ1V1lEaW0rL1JrdVBiaHhGemQyeWVWQUJ4UXFjSzBqOFpuNmQ0K0thdHRZUlBMdnZ5RjVyMEZMMWxQbFg3bGMzUHM5K1pkZVU5YmpoVjlMdEhLTzJ1bXgvNW9XSk5lZlVKdXBwb2M5WVUwV2owU2gxV0xZRFFCOEx6YXEvYkJoSlRLYS9uOFhHZEZncy8xaW1HaHIzbEluTHFyN0oxbU8xbTZYdDQ3OEJGWmdtS0M3VS9UR3JjeUp0UzJjcXRjSGdJQTluS2VXOGM1cXRDOWZWSlYyejd0dkVTVGg4ME1RTzEvYkRFbWdObEVPT1JtMWNqd0pmSm85U2pEcHV6N0srS3VzV2lMekVjZHcyMWllVVc5bm5wdVd1bzhIeUdFa05ZcEtkR0tSVWROWUZBRGtDTHBzQXBKVmIvWUlvU1Exb0NTZVlRUTB0NzRTaU9NTy9PZWN1ak01eFVCaWk2eTBSMCs4TGsxZm5QNWl0UStub3BiVDVkOUsrdWt2VVUxSnZ4MTA0N2NmOVJUdXdRcVZRVE1FSTFicytjb0JvVStBNjBpRGxiQkl2TzFCeWtuaEMrMUhDeDgwNTRuL2dXVktnb0FZREpsQVJBVW84TGZzQnpOZmMyOE1lTldXNTdwTkFBVEREQUJnT3FHcUJXbXpWbVBBZEE1VDJPdU1UelNjcmp3YlJZczcrWXpKV3BUK1pmbmhsVGZMK3ZwUDFzMXJzTVM0NDZMVDloT2xDejFHSDFGTHo5UDdFcEh6V0drUW1XQ3l3SEFEc0hrZW04M0p4ZThDUzR3eSsrNTgxM0ZOVk03L3VqUU96SUF3SGF5OUV1VEZXV3ludG81bG1ORm54cCtUcC9tTzZQeklmbkFrS2V0ZjVaLzdUcEcwVC80WDdJWXpiaXk3OUpHbzhTYTRkcGV2ZWVmZGw0aTEzMStyalBLTE9jQUNNb1JZUXZsaWY3M21kWmVHR08vYUhUTkVhU0FhL2l6VEtrQXpFcnR2TVFhQ1ZwcGVPUWdUSWhjNW5wdjJwUTEzWHBHdDliVDV5TFJLam9CNE5DWnMycjc3RHd3MTEra2t0eDNkc0p4L1krWlU4QnJ5YTlKbU56bVlGYWtsSzduT3NONXhiaU9uOEpmR1NKVnMyajNCR3gxdFNRT1lWaVpPc0tlWTlyZGlCZ0pJWVMwRmd4R3VLYWE4SUVhb0dRZUlhVDFvV1FlSVlTME0yYm4wRmNBZ0tYSWVsclU1RWVveDNYNEZDcFZWRVZpclFiRDdvSm50ZmZGbnpMdDA3MEJreW16MXNyOWxkSGFPZkZwN3B1MER5U2NjMyt2R0JUOHJHSlE4TE91OXhWSktVSFpMMmllNVZqcGg3WTgwNEhxMWNxN2FlODA3Y3I2Rnd5dVpGNHQxL1p6enVNK2QzWGFLKytxbldUTjBlMXdiWmVGeW5xcHgwUjhaUG81YTdidFZOazNkZFZ4T2Z3ZTcxWUlBR0NzTXNFbTZtenA4a2lma1JhM2NrS29zZy8yRlM2QWM5NUFoVFdsZEwwMXBYUTlBQWtja0p1M1pFKzNsUnB6WlQ3cU1BQ0FWaGxxU2RHdmQrU1Y3NGZGV2d6bkhIcjFyY3pxcjdrdFpxV2dsQVNYZlpVeHdIMjRyTytEWGM0SWZySVlBTkRPNlpRT1hFb0tLa2FFTHBaMzlCbXQveVoxQ0p6SnlRYjlnU01KVmw0TGdNbEQ1ZDJ0K2RZVDlaVUhQUGNxcklQVm5tYytvdW9mL0lMcFVNSHJGZHZrMENBUUFDQ3FwQUNZVENyeHMya1FialBZOG13YnowOEZBSHNPZG5zWTd1enJlMzlDTWpjNkNrU3pvOWk0SVdNYWFMZ3RJWVMwSjVlZWJVeFJhMDl4UWdocHlTaVpSd2doaEVIa05waE1wYldXMEpuVDdObUdYZktlUG5kYkQ1cGVyN1ZjcVRuZDAxeHgybm1KM0xROHBZZTEySHF5dm1BME0yTjNTU00xSTJ2VThYQmk1Vnh4RlhQSmVXSXBYM0YrT0FBVGZCSHMybWpMdHgzWExmdTdJL1Fvck92Y2pVd3lWU3I3OEhRd0FEczBDSGZGeVF0dHAxZ3Z4U09WaFZTcVNFRXBEYkxsR284citnVStMdXNaK0dENXBzeHBLTFNjUVpDOHM2ZTU1S29QSlhiTkVWaGJuTzdEYkFGQSsyaDhsZVNzN3UyVERINkt6dG9IRTg2Nnp6Y29pMUQzVi9RSmV0Uzg0dnhnT0JONVRITjczRlpiYXRrVzY2R2lSWFZkdXl4YTdWd3dJMVo3SS9JTDZrN21XYXhGNXNORmIxdDI1YjVZV3hIRnFQQ0ZzRmlMM0xmWmpoVjlySmtSOTZ2dFJQRm5BQ0NOMVl6UlRJdjl5YjJNK3E3NG1zT21xLzlmVkttaU5iZEdyTEhubWc2YXRtVGZxN28rOGt2TjlOaHRoczNwZDlZMnpOd1QzenZqRHpyMHRpempENW0zTnZRWVFnZ2hMUVNIdVhLSkxvZTlOUzZTUlFnaGxNd2poSkIyVENhTjhSbWhHaFR5dk9WZzRTSTRGMXFvbFQxTnYxWFd5ZThXNjhHQzJwTjVua2tBd01wcW1YT3RHc09xOUJ2aDlueFNUWTc4UU43ZC95N2RWK2U2b3RDUzcra1llVmZ0YmFvYm85WjQycWQ5S0xIQTAvWnFpUjRHRGxIMytjbXcydUtTcVZVSjZydmk2MTdnd1kwOXEveUlKRkRlRmM0NTZjcmxjYkpSOWh6VEhnQld5K0hpVDZRUnFpRitNK01PR0wvUG1tbzNXeTk2aU1tZHYzWmVZb2xiN0xKcSt5WEtZU0V2eTY0SnVNUHkyOFducldmMVA5WVdseUxlWjBLVkRWb0VLQ2RIcmpUOW52dU1yU0xacWhnUVBFOFNLTzlxMkZRMHZaN0wxRWlqTktQdHAzVXJGWW5hdSt2NXY4RlFEbjFkaVR3QWNOdGZPVStlUGNlMHgzNU90MEh3a1RybjUwczNiSzM4ckxTS1R0b0hFczZaTjJiY1lqbW4vOEZqcFQ0SVVmWU1mVnplTi9CeGJuSVVjUkVPK0NMUXREWDdYdm5na09mOTd1dDJ3bnlrOEFQclg0V2ZvQndlLzQrNUUwdHRhZHhvYi9BY2dZUVFRbG9RNWpiVmcraWdaQjRocEZXaVpCNGhoTFEzV21XOGRuYjhLVWlZSEJ6Y2ZLVHdmY3VlL0ZmcU84eVJhejJoR0NSL3JzNnE2K2paVnRzcXBtS3A5YnoraTVSdWJwc3FrNHJTT00wRWFaVFBHQUNBeVZJR3dOVjdzTXFjZWRZenV1K3RaM1MxOWRhclF0WkIzVVU5Sys2dyt6YTVCREk0dUxXdW5uczJ1U080dG4yMUtCUHp6Y2ZrbmYwbldGTksxOHZpZkcrMG45ZHRjb1ZzMkpSOWgrSzY4TVYydlMwVHNzcm5jWTI1QUFFQUtwV20yaFo3WmV5QjhrVFpwS2d2cE9HcVFlQVFWVGQyWEZOOXpCQzNPc3JMUGp6dER3RFNMcjdUQU1CM2F2eVBwaDBYLzZrWUZwNGsrTXNUbEFOQzVxdUdoUzFrQ29rZk9CY05hekltd0FBRGd1VGRQSzRzQzBCMmJlQXN6cm5EOEZ2V2szNzNkVDByN2FnWlo4OHdiUGQ0RFVIeXJnMWRNUmlvdWFLdFlWUDJUQVRKdTFlL05tbWd0Qk1BU0JMOGJrVzFaSjQwVGpOQjNqdm9NV20wWnF6dHZINUQyWGRwUTFGb09hOGNHdnFpNzZ3dVIvV3J6dmF5N2k5NHpacWlXNmNaR3JaQU5lZWFDL1pzNHgrV2ZYbXYxTFV5cjJGejV1ME52UTVDQ0NFdFRsN2xLeVp0N0xPZEVFSmFCRXJtRVVKSWU2TXpaK3IrZDY2M1RDNzFFVHFvaGlxR0JMOHFVVW9EakZ1ejc2dnJNTUZ1TFdRS2FWQ2RWWCtjR2wxOW03eW4rZzdWaVBERjl0T2xxd3c3aXVmWE9FZ3cyV3RzQXdCL1pheDZVdlMzaHEwNTkvcE1qZDdrc2N3bER0VFRzOURGWnJIWG1BZE9sRXA4dUUwMEFLaTV5RVVGbVV4YWE3TFEwNXg1QUdBNXExc3Y3ZTR6eTVwU3VrTVM3emZac0RON252dHBLeGZIQ0pKM0F3QlBpMUhVd1U4eE12UkZlWUwyVnN1SjRxV0NSaHFwLyt4c2pjKy95aldFYUhwRDVCWUFNTzR0VEZKUDdMRFV1T1BpUDlrQnRzaHVzR1hKUXRVRFZPTWpQakZ2elpsanp5cmZwYm9oYWdYemxjVVlWNldOOEZDZG9PZ2IrSlQxakc0bHlsRmdPVm02WERrME5LazhJODF6TXE5Q3RkNkhLdFdZaVA4ejdiajRid0JXMTBhUFNXR1ZLdHIzK29pdmFnUVJyaHJzeURNZGszYnh1dzFiczU4RUxzMnJ5TXFSNzhndy9tN2NsakczWWtpeEVvRERmdEd3MTVGU3ZoRmxLQVlBRkZsUEczN01uQUdWS2xLV29MckJubTA2WFAwOGhCQkMyZ2pHVXQwV1ZJcjFZaVNFRUhMWktKbEhDQ0h0ancxRjF0TTJXSUdMeG1TQU0rV29pSGV4TzNzK3l1RnhTQ29BZ0Y4YTlsaXJtZ3RvU09YZE85eGwrYlBrYzNrMzdaM1M0N3BQN1ZubHYzazRzdXJ6eUFjaHZsT2p0bGhPbFg3cFNDM2IzTERMZ2hyT0JTTHFKRk5JMWRXM0NXcHBDRk5KZ3R5SHNqYUdwem56QU1CNnFtaTVja2ozRjlYWFI3N2pTQzNiVW0xZU5xWFBQUW43eXpkazN1YjZXQnM0ekZhdEdCRDhxR0pBMEw4ZEdlVTc5R3RUQnFqNmQxaG9QMSsrc2I0NFpVT0RYN0g5VmZLMU5NYm5la2RlMldIOThySitBQXdBb09nWFBFOHhKUGdseTVhc1dkWnoraC9sZzRLZWszWFVqQy83TXFPZnA3b1VmWU1lbFFRcXVwV3Z6NXdDQUpiOVpXOHJId282Sit2cFA5djJaK255K21JQkFQakFSOTRuOEVuVGpvdlAxRlZNR3F1WnFKNGN2Y0pSWUQ1Ui9RY3NUOUJPc1J3dCtWRFp4LzhSK2FEZ0o2d0hDdi9qMm1jck1CeVRNNXVvR2hqeG5Hbm54U2UxOHhKTnVzL1BkUmFDbFgyVkU0T2Z4SWJNbTIyNXhrTUFJSTMwR2EwWUd2eWlZVTM2RFhCTExCSkNDR2xqUkRFZHJ1L2VPQ1h6Q0NHdEV5WHpDQ0drdlJPWkNJQkRBczg5NUZ6Rk5MSncwV0RQcTZ0TWRZclJZVzh3aFRUSXZDMW5IaSsycHFodmlmcmV0RDVqZ3UyaU1ibldnM3dRNmpNbC9tZXgxSnBxMlpWYlo1TEhuZStjemljRWYzbW54c1Rud2dJVW5XM245UnVOR3pLbTFGb29TTjZ0M21HaUVvVVBBTWk3YUc5MzJHMTZSNnB4aSsydmt1WHlQa0dQNjc1TTZlNWVWQnJsTTBnU0lPK0tNa3NtZ3VSeFFBTVg0RkJESyt2cWQ2ZGxXODRjeXpubjNIaENpRHhSR3FrWktlOGQ4RmoxNG9iVjU2K3paNXIvY0Y0b1o5YlRaV3RVTitCYjEyNzRLUkkwRThNL1lScFpoUG5iMUdIV1l1dEpSYi9BSnhYOVEvNWxXbk4rREV5Mm1pc2NCOHF2VVF3TGZkMTh0UEI5bEZtY3F4V2JUTm1XUTRXTFZhTWozbWZaeG9NTldleEVMcE9IY1p0b0JHQ3ByWXkwZzJxNFptck1KdlB1L09jc3FXV2IzSDhHMGc2cW9aSWd4VFcyQzhVYm1NMmhWMDdzc014NnB2eHJsSm92dU1xd3J2NTNNbDlKQi9jNnJZZUtGakViOUxMQndTL1pObVRjckJ3Vzhwb2p6YkFPY3NGSGMwUGtjc1BtN0ZuMXhVNElJYVNWWWtKMjVYZVRqSWQ3TnhoQ0NMazhsTXdqaEpCMlJOcFJNMTZJVUEzbUY0eGJiVmE3UWRiQlo0aGlhTWlyMXRPNmI2RkRuYjNTaEJCbGI3SFk4bGNEVHlWVGpRbi9yNnhId1AzR3RlbmpBZWd0eVlWdk1uOVp2R3A2ekcvNFBYZSs3VmpKcHdCRTk0UGtjdEZQTWEzemR0Rmd5eko4bnpFZGFOaWlHUUNnL3lJbG9VRUZQU1RscE5HYTBiWWNZNE1YdHdBQWVaaThwOUF6NkZFQThMbXIwd0hCUnhwUmtaZ0NpMVFPWXVmdFcrQ25TSkIxMGQ0bWx0a3VxUHNGLzh1NExlZEJWUHdGSVVTcFJ0aHpUUWZobHNpcWRaVmVsVXBidVRLdEVSZkxWNlQyY2Q5dFdKVSt5c014MGRwSDR6UHNKZVl6cmszR0RSbDN3RzIrUFFUSnUvdk5pdHRuUFZ6OG5ubmZoZGNCMkJYWGhiK3BIQkQwTDl0ZnBjdHQrYmFhcTlPcVZGRyt0MGI5S0paWjB5MDc4Nm9zWm1IZW0vKzZMTTVuc21KNjdNL1d0ZW5qYXB0cno0VWwrRjBQRHJ2OG1vQzdyS2RLMXNCRFVzK2VZOXBqWEprMnpKWnJPdWdhamx4QlVJNE1mOHR5c3VSTDZGRmtQYU5iSStzZCtMam1oZzdmR2I1SkhRM0FCRUF1N3g1d2wyVkh6cVBWNjdVY0svb0l4NG8rQVFCNVlzRGR4blRUZHNQNmk5UDhac2NjVS9RUG5tOUpMbnl6dHJqVlV6cHVFUFBNeDgzNzZwOXJraEJDU0F2REhmbGdGZjI4T1VLOEd3d2hoRnllZW9jakVVSUlhVHZzNWJac2FaenZCTldNbUozYWV4T09Ld2NHUFdOT0xuekh0RG5yL3ZxT2xjWDdUcmFuNjdmVlYwNFNvNTdrYzEvQ1VWa1g3VFRqdXZSeDloelRYdGMrOC9hTGoxajJGYnlpSGhYeGpzOTlDU2RrUFFMbkFLaE1ZRm10UXBuNVVORWl3NnIwU1FBWWZCRXNDMWNOQkFBWTREN1huV3M0YXYwOTJlcWpVa1ZKWXpRVGtLYXJlNWdxci9yTXREcVloUmRiVHhyV3AwOHMzNVE5cmV6VE0xSDZWU25EQWNDeU0rOXBaaEhML2U2SS9jTjhyUGhEL2NxekF5V1JxdUhxbTZQWEFkQUNnQ3hhTTlhUlhmNUh0Yk9VZS94bk1obnF2ZmRJT21zQUFDQUFTVVJCVkE1ZkJNTTUxRmdDUUticzYvdWdxTGRsVlZ1ZHRlcDhnVVhXdjh1K090M0p2Qy8vRmZncE9xcG54dTJTUjZ0SEd0WmVHQ3VKVWwrbm50SnhJd0EvVjNGNXFQeGF2N3VqOTBMQ0ZPVWJzbStwVVI5ZzFhKy9lQ3RFMlB4bXhlK1hkL2ViNlhhdVhPUDJuRWRjYjZYUnl1c1VnME5ldHAvUnJaRVBESHJXNzlHdW1jcWhJZitCR2hHbURSbFRVV1IxOVFqa05tZlNzd3Jsa05CWGhFQkZOL1BlaTY2RUdqZjhmUEVlaVZhZW9Ka2U4d01BcmJ5YjN6Undick9lMDI5eVZpUWFwSUZTOTZTdktBdFREV1krc2c3MnN2SVRNSm15akJ1enBsdk82amZVOFVsTHBSMDE0KzBaeGwxMWxDR0VFTkpTY2ZIU2M1RlJNbzhRMGpwUnp6eENDR2xQaXEybmFsbk1vRTd5UUhtaUpGUTF3TEFwZlhvZHhmeDk3dTYwUXhLaXZOWnlvdlFMODhIczV5b1hHSEJqT1ZUNGxpVzFiSk42V05qcjZva1JuOXU3KzkxbFdKTSswYlhmZHFKNEtRQklPNmlHYVdiRjd3YUhhRDlkdWdvQWh4b2RJRmZLWkRHcVNYQndLd3pPMVcwMU0yTjNTU00xSXh0N1hRQ2dHUlAwaGozYitJYzF6L3BualowQnFvNFFSUmtZc3lzVHRYZHhrKzNTTU9OQ3kxbExvZVdzcHpxVlEwSmZWUXdNbW0vK0kvL2YxaU5GSHdLQWZ2WDVVYjYzeG0veWZhanJLZjJxOUpIU0tQVXd5NkdDUmJVRzVvZEF5QlhCTUFnbWVZek0rVE16MUVpZVZmSzlPWDZMRUs0YVVMbkJ3YTNHN2JtUDFGYStrZ2laWW1UNDI0cHJBeDZ3SGk1Nng3ZzMvelVBTnYxM0tVTjlwOFJ2OXJrdllXLzVocXdiWkZIcXNhcHg0WitJT3V0NS9mcXNHNkV6cDNtc3oyVEswcS9Jdk01bldzUVBxc25SSytHZjE4VzZyM0FCZ0ZMYjhaTGwwbGpOUkVVUC85blN6dHBwbGtORmI1bDM1ejBIQU5KWXpmV0tBU0h6dFFORC9tMDdyVnVKWXNzNWE0blZZMDlRUmYvQWZ5cUdocnhrK2lIN05oamNWaVVzTmFlYjFsK1lySm9XczlYM3dTN0g5ZCtlSFdSZGE3c09GVDA4cmNsRmIybW14R3lFaE1rcmo3RnpzMlZmd1d2UW93Z0E3Tm5sTyt2NnVHVGg2ajZ3YzVNOXUvejNlajliUWdnaExZOGdjWjh5aEpKNWhKQldpWko1aEJCQzZpVWJFL0dXOVhEaHUzVXVrQUdVV3ZmbUw3QVcyazVBWjA2dHM4SWk2Mm5qRDVtM3drK1JBRmlLVVcyNExlQWNYbG14SUlRQVFGUk5qdnlmdkx2L1hZQ3poNVY1VC80THFCaVdXZEdUVDlLZ2F3bVZkVkxkMXVsWEFFQ1F2THMwd1crcWNYVzZ4d1NuOGhxZnVZckJvYzhEQURjN1NrdzdjcCtxczNJRHpMWnorblZpc2VXa1lVMzZlSHVPYVkvYnZsejkvMUtIUzJNMW8rUVNyblFVVzgvWTB3MjFEdTJWK3ZsY3E3NGxhaDBFSm9QSWJkYWpSUjhBS0t1dHZINUQ2azFReWdQa1VzZ0F3SnBuelFTY3ljNjZhQ2JGZmkwYWJYbGxYNmYxcWZKekswZStma1hxR05YWURvdkF6V1cyWEw3SGVxTDRNOU9PM09jQjFMM3Fyc21VV2I0aWRiQ2lmK0NqMXVUaUpkSm81UWpsaU1nM0pDR0szcHh6aCsyOGZvTnhSZnBBVzRIeHFPc1FlN3BocXozZHNGVVdwaG9zSHg3NnN1cit6aWZ3VStiZDFsTmwzMVN2WGpTanpMd3JiNzQxcFhSOTlYMjJYTk5CMjNkcGcyVVJtcEV3SUE4R1UrVSs4OTc4SlBQZS9BVUE1RzZIV05DSUhwNUNwSEtvUFZXL0NZMFlBazRJSWFRRjhSY0xVQ3JoQUJqQUtKbEhDQ0dFRUVJYVJ6c3ZrVGRvMFFNdmtuWDN2MXM5TSs0UEFBcHZ4MUtoUVVtN0J2Tlh4dFJUZ2pYNU9iMVA2ZmI2YWt5NW9WVDBDM3hTR3EwY2dhcUp0RnJKd2xTRDRSdzJUQWdoaERTdHhVZnNXSHlVWS9GUittS0dFTklxc2ZxTEVFSUlhUzZ1UkI0SExqYjN1WmpJbCt2ZU9mVkNjNStIRUVJSUlhUkZXM1RVQWxieDVaS3B0d1JKck1ZSUFVSUlhY2xvbUMwaGhIZ1I1L3dpWXl5Q0FSSE5mUzdHTGkxa1FBZ2hoQkRTYmpHM3FSSWlEa3ZnWWJvUFFnaHB5U2laUndnaFhsUldYcHFna2NxdlNwTE5JSkhXdW5nQ0lZUVFRa2c3Y2ltWmQ5b3FCV0R6WGlpRUVOSjRsTXdqaEJCditpekhhRUR0SzVRU1FnZ2hoSkFteHJrSVZqSGpsTmJTMXViRkpZUzBBMWRqMG10Q0NDR0VFRUlJSWFSbFlPeFN6N3pBS1BxYm1CRFM2bEREUlFnaGhCQkNDQ0drZlNvdThuWUVoQkRTYUpUTUk0UVFRZ2doaEJEU1Bxbjh1YmRESUlTUXhxSmtIaUdFRUVJSUlZU1FkcXJRMndFUVFraWpVVEtQRUVJSUlZUVFRa2o3WkFxZ25ubUVrRmFIa25tRUVFSUlJWVFRUXRvbmpaMlNlWVNRVm9lU2VZUVFRZ2doaEJCQzJwTkxmd2NiaWgxMWxDT0VrQmFKa25tRUVFSUlJWVFRUXRvUERvbmJPN3ZYNGlDRWtNdEV5VHhDQ0NHRUVFSUlJZTBINHhYSlBDWWlhVFFsOHdnaHJRNGw4d2doaEJCQ0NDR0V0QitjT1pONW5CdTlIQWtoaEZ3V1N1WVJRZ2doaEJCQ0NHay9XTVhmd1F4bFhvNkVFRUl1Q3lYekNDR0VFRUlJSVlTMEQwazdsUUNrRmUveXZSa0tJWVJjTGtybUVVSUlJWVFRUWdocEg2VGFNTGQzT1Y2TGd4QkNyZ0FsOHdnaGhCQkNDQ0dFdEE4eXdTMlp4eTk2THhCQ0NMbDhsTXdqaEJCQ0NDR0VFTkpPc1BES2x4eVV6Q09FdEVxVXpDT0VFRUlJSVlRUTBqNklqZzV1NzJpWUxTR2tWYUprSGlHRUVFSUlJWVNROWtGZzhaZGVDK2U5R0FraGhGdzJTdVlSUWdnaGhCQkNDR2t2T2xlK1lveDY1aEZDV2lWSzVoRkNDQ0dFRUVJSWFSODRZaXBmbTIwbUwwWkNDQ0dYalpKNWhCQkNDQ0dFRUVMYUJ3WjE1V3U1UU1rOFFraXJSTWs4UWdnaGhCQkNDQ0h0QkZkVnZoU2xsTXdqaExSS2xNd2poQkJDQ0NHRUVOSk9NRTNsUzR2RTRNVkFDQ0hrc2xFeWp4QkNDQ0dFRUVKSWUrRURBT0Q4SXBJU3JWNk9oUkJDTGdzbDh3Z2hoQkJDQ0NHRXRIMnYveDBFUUFFQVlEamszV0FJSWVUeVVUS1BFRUlJSVlRUVFramJKekgzclh6TkJVcm1FVUphTFVybUVVSUlJWVFRUWdocEIvaGd0emVVekNPRXRGcVV6Q09FRUVJSUlZUVEwdlp4aktwOExTTE5lNEVRUXNpVm9XUWVJWVFRUWdnaGhKQzJqN0dveXRmY3JQTmlKSVFRY2tVb21VY0lJWVFRUWdnaHBCMWcyc3FYdmtHbFhneUVFRUt1Q0NYekNDR0VFRUlJSVlTMEI2NWtYaXFlNkd6eGFpU0VFSElGS0psSENDR0VFRUlJSWFSdFc1VGNFK0JLQUFEbnYzZzVHa0lJdVNLVXpDT0VFRUlJSVlRUTByWXhZWXJidTQxZWk0TVFRcG9BSmZNSUlZUVFRZ2doaExSeGJGTGxTKzQ0NDhWQUNDSGtpa205SFFBaGhMUkpTVnlBL0dBQ09PTGdRRFFZWXNGWUFvQTRBRUVBRHdTSENvekp3TUhBdUJXY21jRlFESVlpaVB3Q3dGSUFwRUZnV1JDRmRKdzRmeFpyWmppOGZHV0VrS3VJY3k3b0N3c1R1Q0RFY1ZHTUJtT3hZRHlCYzFkYmdrRE91WW94SmdQQUdHQVZBVE5qS0dhY0ZYR0lGeGlFRkRDZXhodzhTeENFZEorZ29MT01NV3BMQ0dtc3BDUUIzVG9rZ0VuandNVm9BTEVBRXNBcTdrZU9RSUNwd0NBRDV3eU1XUUU0biswY1JRQXVBRHdGWUduZ3lBTEVkQWphczVoQnovYXJndk5JTU9aOHpWaVJkNE1oaEpBcnc3d2RBQ0dFdEFsSisvMGdFWWFDc2I0QUh3R09vV0R3YStLekdNQ3hEd3gvd01FUGd6djJJV2xvY1JPZmd4RGlSYnlveUsvWTRSZ3FFWVMrSXVjakdNTlFvQm5hRWpqYkVpN2lzRVF1MzZmVmFxa3RJYVM2RlN2OElKaUhRc0w2QW1pZVp6dUhBUXo3d1BrZjREZ01DZlpoeGdOMFB6YUh4VWZMQVdnQVhvaG4rb1o0T3h4Q0NMa1NsTXdqaEpETHRmQmdOQmdiRHk1T0E5aDRBTEtySElFZHdFNXd2ZzdBTnJ3MEtPMHFuNThRMGdTS2lyS2pCY2pHTTVGTmc4REdjODY5MEphd25adzcxZ2t5dnMzZlA1emFFdEorcmZ3b0dvSmlQQUF2UGR0NXhiTWQ2eUR3YlpqeElOMlBUV0hoa2Y2UXNVTVY3ejdHTTMwZTgybzhoQkJ5aFNpWlJ3Z2hqWkdVckliZ21BTEdIZ2ZERUcrSFV3WEhFWEI4QUlWMUhaNFpydmQyT0lTUTJ2R2NISFdKVERZRmpEL093RnBZVzhLUGdPRURPMmZyUWtKQ3FDMGhiZCtQUzlRb2wweUJnTWZSMHU1SDRBaEV4d2RRUzliaGxqbDBQMTZ1eFVjL0F2QW9BSUJqR0o3dHM5ZTdBUkZDeUpXaFpCNGhoRFJFMG9FdUVJUTVFUGhEQVB5OUhVNDk5QUQ3QW5aOGdhUUJmM2s3R0VMSUpXVUZCVjNzd0J6RzBDcmFFb0hoQ3dkemZCRVlHRTV0Q1dsN1ZuM1dCUkRtZ0xHV2Z6OHk2TUh4QlRqL0FqTWZvUHV4c1JZZlBRMmdLd0RBN3VpQUYvcGY5RzVBaEJCeVpTaVpSd2doZFVuYW13Q0o3Q1V3ZmpkYVg1dkpBYllXb3VWVnZEejhwTGVESWFROXk4L1BUNUFKZUFsZ3JiSXRZWXl0ZFZodHJ3WkZSRkJiUWxxLzFVc1R3TmxMQUZybC9Rakcxc0p1ZnhWM1BFVDNZME10UGxvQ3dCK2NtMkhXK1NKcHROM2JJUkZDeUpWb2JROHZRZ2k1T2hZZWpJYkluNGZBSGdRZzhYWTRWMGdFOERXNHNCQXY5VC92N1dBSWFVK0tpb3FpbVNnK3p3VDJJRGh2QTIwSis1bzVIQXY5dzhLb0xTR3R6OHBsMFJENDh3QmEvN09kUTRTQXJ5SGFGMkxtWExvZjY3TG9XQ0lZcitqTnlMN0JNNzN2OG01QWhCQnk1U2laUndnaDdwWWt5NUR2ZUFxTUxRUWc5M1k0VGN3R1lDSHlDaGZqZzhrV2J3ZERTRnZHT1plVkZCWSt4UmphWkZzaU1HRmhmbkh4NHM2ZE8xTmJRbHErSlV0azBFcWZRaHU5SDhIWVF1U1dMOFlUVDlEOTZNbWlvOHZCY0I4QWdMTVJlTGIzYnU4R1JBZ2hWNDZTZVlRUTRyTGdRQzhJYkJtQXZ0NE9wWG54dndGK1AxNGN2Ti9ia1JEU0ZwWGs1ZldDSUN3RGE5dHRDUVArZHRnZDl3ZUZoMU5iUWxxdVZWLzBBa003ZUxiamIzRHhmc3g4a083SDZoWWZUUVVRQndCdzhGQTgzN2ZBdXdFUlFzaVZvMlFlSVlROGxDeERSL0ZGQUMrZ3RRKzdhVGdSWEh3SER0L25rWlJvOVhZd2hMUUZ5Y25Kc3JpWW1CY0ZnYjNRQm9iVU5wUUlqbmY4ZzRPZlo0eFJXMEphamlWTFpOQktYZ1JqN2VmWnppR0M0UjB3MytjeFl3YmRqNER6ZDd4T0VqMEFCWUFMZUtaUHJKY2pJb1NRSmlGNE93QkNDUEdxcE9SZ2RPU2JBYnlNOXZMTHZwTUFKc3lEeExBTHJ5VkhlRHNZUWxxN3NweWM0RTZ4SFRjTERDKzNvMFFlQUFoZ21LY3JMdHBsS0NpZ3RvUzBETjh1Q1lhL2JETVlhMS9QZGdZQndEeHcvUzZzVzBMM0l3QjBrczZCTTVFSGdMM2wxVmdJSWFRSlVUS1BFTkordmJiL1drakZRd0FmNysxUXZJWmhDTGg0R0F2M0QvWjJLSVMwVnNYRmVkYzY1UEpEQUd1M2JRbm5mSWlGNFhCUmJpNjFKY1M3MW41K0xTVFM5djFzQjRiQUxqbU1WWi9UL1FnOFZ2bEs1SnU4R0FjaGhEUXBTdVlSUXRxbi94eVlBczRPQUlqMWRpZ3RRQVFnL0lhRmgrNzJkaUNFdERZbGhYbFRCRkU0QVBCWWI4ZmliUXlJRUtTUzMwb0tDNmt0SWQ3eDNkSXBzQXYwYkFjQXNBZ3c0VGVzWHRwKzc4ZnBxeVhnWW56RnUxSllTck84R2c4aGhEUWhTdVlSUXRxZkJRZG5nTEYxQUZONk81UVdSQTd3TDdIZ3dBUGVEb1NRMXFJb1AzOEdJS3pqQUxVbGw4Z0IvbVZwUVFHMUplVHErdTZMR1FCYkIwYjNveHM1T1BzU3E1YTF6L3R4UUpjNVlFd05BQkQ1SWlTTnRuczVJa0lJYVRLVXpDT0V0Qyt2SHBnRmdhMEV0WCtlQ0JEWVovalBnYm5lRG9TUWxxNjRvR0NXUUcxSmJRVE84Rmx4UVFHMUplVHErTzd6V1FEb2Z2Uk1BT09mWWRYUzluYy9pdnlGUzIvWWQ5NExoQkJDbWg0OThBZ2g3Y2VDQTNkQXdyNEJPTFY5dFdOZzdCUDg1K0FqM2c2RWtKWktWMXh3QjJQNEJ2UjdWRjBZWS9pa3RMQ1EyaExTdkZZdnZRTVE2SDZzbS9QWnZ1cno5bk0vSmgzMUIzaUhpbmY1Tk1TV0VOTFcwRU9QRU5JK0xEZzRFZ0w3R2dEemRpaXRBQVBEaDFoNDhDWnZCMEpJUzFOU1VEQlM1TlNXTkJEajRCK1dGUmRRVzBLYXgrcGxJMEgzWTBNeFFQZ1EzeTF2SC9lamtyME54cVFBQU03bjB4QmJRa2hiUThrOFFramI5NThEY1JDd0hvREUyNkcwSWdLQUZVamFmNDIzQXlHa3BTak56WTJEd05hRGMycExHazV3aUZoUlZIU1IyaExTdEw3K1BBNmMwN085TVJnRVFGeUIxY3ZhL3YzSStOVEsxMlp4aXhjaklZU1Faa0hKUEVKSTI3YjR0Qy9BTmdJSTlIWW9yWkFmcEpLTitMOFRBZDRPaEJCdjQ3ekFsMHVGamVDYzJwTEc4NU53NmNiUzBsSnFTMGpUMlBpRkx4UUNQZHN2ang4NDM0aHZQbTY3OStPaW96Y0FjRjRmNXo4aHFYK2hkd01paEpDbVI4azhRa2dieGhrc1pjdkIwTlBia2JSZVBBRU84eHFBMHhBbTBtNXh6bGxwRVY4T01HcExMaE1IRW1DM3JlR2MyaEp5eFJqTVdBN1FzLzBLSkVDbVdBUGVSb2NuTTN4YytWb2llOWFMa1JCQ1NMT2haQjRocE8xYWNHQTJCRXp6ZGhodHdGZ3NPRGpmMjBFUTRpMmx4UVd6QVVadHlSWGl3TmlTb254cVM4aVYrVzdwYklDZTdWZU1ZeXhXTG0xNzkrUC9IVTRBUnhRQWdQTU1HQXBQZVRraVFnaHBGbTN6MnhoQ0NGbDRKQWJjZmdvTWFtK0gwaVp3YmdiRXZuaHB5Ti9lRG9XUXE2bWtwQ1NHMjIybkdHUFVsalFCenJsWlpQYSt3Y0VkcUMwaGpiZHVhUXpzT0FYUS9kZ2tPSnpQOXBrUHRwMzdjZEhSL1dBWUJBQmdHSTUvOTluajVZZ0lJYVJaVU04OFFramJ4TzN2VXlLdkNUR21CSVFsM2pyOTA0TUh2dkRxcU9GdnhRY0hkL0ZXREMyTWFueDgvT1IvOU84N1A4N2ZQK1l5amxmYzE2dlh3L2YxNnZXdzYzMk1WaHZYbEFHMkdRNzcrNVRJYXpxTU1hV0V5N3pXbHBCV3pzN2VwMFJlRTJKUUFxenQzSTl2L3hrTnh2c0JBRGpLWVpRZjhuSkVoQkRTYktUZURvQVFRcHJjZnc3Y0NJYWJ2UjFHbThQWUNDdzhjQzllSFBUVjFUenRoTGk0bTU0Zk9uUWhBQVFwMWNGMmtkdnJLdjk3UnVhTzlhZFBmd3NBOGNIQlhYYmZPZXRFUTgvVjRiMFBsRmNXYmUwS24zNktON1JzcjArV1JHZWJURmwxbFZreWFlSzNmZ3FGVmlwSVplOGNQUGg2WTJJSkJCUnZqUjM5Q1FCc09uNzhtNjF6Wmg5VlN5V2FjVjkvTXpESFpNcHNURjF0V1hGQndZMEF0U1ZOam1GRVNXSCt2UUhCb1ZlMUxTR3QzS3JQNkg1c0RveU53SGRMNzhYdEQ3VCsrOUhoK0I1Z0ZYL2ZzamxJU3JSNk55QkNDR2srbE13amhMUXRTNUpsS0hDODdlMHcyaXpPRnVBZlcxYmhnOG1XcTNFNmY4RC96WEZqUG5TOW4zbk5OZmZXZDR6VlpqZTdrbmxTemdXNVJLSzRqRlBMUDc1KzR0SVJIYVBIaEtqVllTYTczWmg4OGVMK04vY2ZURHFZbmIzUHZXQ2tTaFgxNnBoUmI0NktpWjJvbEVxVXgvTHpENys4ODdmNVIvTHk5bnVxT0Yybk8yOFhIUjRUa2drQmdWMnJiMHVlTS91Y3A3S0tpdXQ2YXRDQTUrN3NtWGgvOWYzOXYxaWVVTnZGRlFPVlA3OUN3UGgrY3ZLYnI0OGMrYzdJdUxoeEswK2RXbDdiY2UwSjUxeFdXbGp3TnMxSTBqdzQySUtVbEpSVm5UdDN2aXB0Q1dubGtwZkljRTZnWjN2eldZRDMzMStGSjU1b3ZmZmpHOG1kd01YZUZXMjJEdGs1RzcwZEVpR0VOQ2RLNWhGQzJwWjh4ejFnaklaaU5oZUdqZ2dOZmhyQS8xMkZzMGsvblRybDIwaGYzNDYvcHFkdHZYMzl4a2xYVWxud2Y5LzFtSlhwRWhUVWJlKzlkMWVaTDhnZlVFKy9wdnRkcHd1TFR1Ym95N042aEFUM0doMFRNMkZZVk5USUVjdS82bkcrck93Y0FBUUR2ai9jTWZPM0dLMDIvbUo1ZWJiZWFpa2IzS0hEOEEwemJ0cys3T3NWdlRKMXV2UFZ6M2ZMdDZ0RzFkYnJ6bFB2dlZpdHRsTmQxNldSeVh3MFdxMlBwMzFuSDMyNE1GQ3BES3JyK01Lbm42cE1MSDV3L1lSbHFhV2xLUWR5Y25iWGRVeDdvQ3NvdUFjQ3RTWE5oUUVkZ3dLMFY2c3RJYTFkaXZRZUNLRDdzZG13amdoVHQrNzdrVXMyQTVCVXZKNTF0YjUwSklRUWI2RmtIaUdrN1VnNktRY3p2T0x0TU5vOGhpZVJ0UE1kSkkwMk4rZHA3dW5WYzg2NHVOaEpBREEyTnU3NmhneFRqVis2TEtpc3JLejRTczlkQ2hnR0xQc3lQcjIwTkIwQUVnSURyOWwvM3owbjVSS0pvbTlrNUJCWE11L09BUU1laTlGcTQzUExEVG1qUDF2YXZSQ3dINWx6LzZtT1dyL1lSL3YxZWVxNUhiditVYjN1alhmTTNGVmJ6N3k2OUYvMlpad3JudHJFK3Z2SEp0OS9YMXIxN2VkS2lzOVUzeGJ2SDlCWllFeElMU2xORVNHS3J1MG1xOVhZMk5qYUduN3lwTHhVWU5TV05ETUc5bVJhV3RvN2NYRnh6ZHFXa0ZadTlXbzV1Sjd1eDJiSG5zVHk1ZTlnOXV6V2R6OHVQbkliVUpuc3pVZUFkYnMzd3lHRWtLdUJrbm1Fa0xaREtMOE5ZTkhlRHFNZENJUFU1MkVBN3piblNYNCtuL1o5OFREemF4bWx1clRlNFdIOXQ2ZW1iY25RbGFVTmpPb3dQTjdmUDJIdDM2ZS9zVHRFR3dEYzIvdmFoeVdNU2NyS3lzcHJxNjh4YzlZQnNMa256dnpsOHNxZWI2ZExDMDY1WGwrZjBPbG1BTmlTY3U3N1FrQVBBRCtkVDkwNHQyL3ZKMGRFUjQvMlZIRjlQZTJxNi83ZmQzMEJZTlA5OXg3bW5OZDVEWXd4OXRHUjVMYy8zTFU3eVgzNzRPVmY5d0JRSllGNGN1NkRPV0VhVGNSTmE5WU9kNVNYbTJZTzZEZDMvYm5VMVRrbEpSbU5pYTh0S2drTnVvMEIxSlkwdnpCL3YrWnZTMGdyNXlpN0RRSTkyNitDTUtqRTFuYy9KaVVKQVBzY3Jqa1JiUHdHek8xdjgyNVFoQkRTL0NpWlJ3aHBPd1E4NCswUTJnL3hNUUR2QVdoTWdxeFI4c3JMODRkLzliL0VqeVpOL0I4QXZIWmd6OHQvWGl3OHVtcnFsRTA5UWtKNjlRb0w2emYybTIrSEFiRE83dFByVVpzbzJnRFVPdG0xZzNOSGJmc2tqRW1xYitzZkhqN3c1ZXVHditHblVQaDNEdzd1VVdJeEY3KzU5OENyZjE0c1BPd3Ewemtnb0JzQXBPbDBsZlBhWmVoTDB3QWcycyt2eWlxenRRM3pyVThCVUE0QW5md0RHalRFekVlbThIRWQ0N0ovOWoxL3ViK2Z1UDdySVNWbWMzR1lSaE9oRVFUdGxNRURIM3grNk5DRnZVTkQrejJ3K2FkWmx4Tm5XOElnVUZ0eXRZaDRqSFArSG1PczJkb1Mwc294ZXJaZk5ZdzMrN085eWFtbWZBWndmd0FBeDNhODJPZHdQVWNRUWtpYlFNazhRa2pic0NCNUVDQmU2KzB3MmcrV2dGY1BUTUFyZzM1dXJqUGMzRFZoK3BpWXVJbDl3OElHQU1EamZRWThiZXBwTitVWkRibEdtODNnbzVENXZqdGgvRWRTSmtoWXhUZnk3MDRZdnhRQW50cjJ5d01BSU9WY0FnQWM0R0h2dk9meG1lZHB6andBMENxVmdVT2pva2E2M29zaUhOMkNBaE1EQWI5aW9Bd0FmQlZ5UHdBb3Qxa01ybkptcThNRUFFcXBWQVVBcjQ0YS90WmpmZnZQdTV6UHdEMEJlTG5KUUtEbXdocHlIV3dGQmxOZXR5QWs5b2dJN2YyUC92My9EUUFmSEV4KzQzTFAwVmJvQ2dzSGllRFVsbHd0REFuRitma1RBRFJiVzBKYXNaWExCb0hSL1hqMXNBUjg5OWtFM1A1UTY3Z2YvKzl3UDRDN0ZzYmlrSnR1QitpTEFVSkkrMERKUEVKSTJ5Q0ljNjcyS1JVU0JxdURlLzNyNitIUlBoZ1Y0d2NBV0xnNzUrcWRXQ0k4Z21iOEE3eGZSUGlndTNva1Z2NWNwM1hyZW9mNy9rNytBVjNjZTZ2SkJFSG1LdTlLNWtrVWdoSUFSTTVGTk5LdjZlbGJLeEpvbXBFZE93NTlaL3k0eis2NXR1ZERRV3BWeUwwL2JMb1ZBR3dPaDFVaWxhcmtnclJ5eFZ5bFhLSUNnSEtyVlE4QUJVWnovcm1TNGpPQktuVndvRklaVkdxMmxCU2FEUGtOaldQLzdIdE9OemIyUC9NS2p6MjRaY3RNMTRxM3dmOTlWd0RBTC96ak1iMUdKdk1wQUl6WmVuMEdBTHd4ZXN5SHZuSzUzK1p6NTc0L1hsQnd0TEhuYW1zNDQzTzhmbFBYeCtFQUpEVTZrMVpWVmdiNCtBQ0M0SEUzejg0R0FEQ3RIK0RqMjlRUk5vb2drVFJyVzBKYU1ZRmY5V2Q3dThla3JlTituTDVhQWtIWWhzcS9aOWtUZUhyb0ZjK1pTd2doclFVbDh3Z2hyVi9TajJwd1BndnNzanN1ZWNSd2Fad0pmMkVBQUtEN3AzL2lkSkZ6YnVoUEpzWGkxbTRCK0RsVmg5dlgxMWkwdEY1cW1ZQm5oMFpBTG5IR3ZTMjFERHZTeXhwZHo2Z1lQL3huWkNTQXE1ek1BeCtQcEpNK1NFcXNkWjY2Sy9IS3J0My9XbmIwejQ4T3o1bWRldWhpN3I1SksxY043UllXMXZPbjZkTjJueTRxUGpsbjY4OHpjMHBLTXFLMTJrNUg1OHcrZDc2MDVPeWdaVjlWNllFV292UU5BcHpEYUJzNVo1NDd3MjhaR2I4c09YYmszZGRHam5wM2ZGemNaTmVPTEgxWlJrSkFZTmVPQWI2eHJtMHhmdHA0QURoWFhISUdBRDQ4bVB6R2h3ZVQzL2hvNHNTdmJrL3NmbytJK2hPTHQ2NWFNejdIWk1vRWF2YXFhd2lkMlZvS1FGRExaQnFUM1c2RTg3OHlVMHFsS3JQZGJnSWdwaFE3RjhVSVZxdERyUTZIOWZXOSs1OXI3SG5hbXB5Y0hMWElNZXRLV3hLZWNoYmkyclVBQU1sVC93UlVxb1lkV0ZRRXg1SlBuY2M5LzBMTmVvOGVnWGp3SUZCU0FtSDIvV0JoWWJWV0phNytEdHhnZ0RCMEdOaUFBVFgzZi9VbEFFQVlQUnBzeU5DR3hkZHMrUGo4L0h5ZjBORFFabWxMU0N1MVpJa2E0TE5jVTZHMVZ4cXBGT2NuVHdjQUROeitJektNelh5YmNENGVxei95d1l6SFd2YjkyRC9oQndDQkZlK093MVR5cVRmRElZU1FxNDJTZVlTUTFrOGFOaGFBVDczbEdpRlVJOFBtMnp2alg5c3o4VnVHdnNiK2E0SlZ1THRuRUtRQ3c0RnNnNGNhNmlhWE1LeSt0Uk51U1BDdjNMWTdzKzdmbTgzUDl2ZTRYY0xxTDJNWE9YemVhUEpwWk5TUWxOOE80SXVtcnRnbHJtS3hpTFNTa25NQWNEb3Y3KzlWcDA1OS9XRHYzby9mMmEzTGZXL3VPN0RBVHk3M0JRQzkyVm9qRXhxdjFYWjJ2VzdNbkhrREl5T0hwSmFVWENnMEdsM1pVY1YxMGRGakFlQmllWG0ycTl3ZkY3SjJKQVFFZHIyaFU1ZGJYOW0xK3lVQTdJYUVoQ2tBc0MzdC9DYjNPcThOQyswTEFJRktaVkNnVWhsVTEzV2JUS2JLYTNFZlhodWxVa1VlZTJSdUZnQjArdUxkUUIrclNuUDhrYm1aN3VXNkJnZDNQVk5ZbU5KUnE0MWxBQ3MwR2d2Q2ZIeEM0L3o4T2tzWWsrU2FUWVVBa0ZKU1VqbTArUDNrNU1XRElpTkdQZEszei93M0RpVXZhSytMWVBnb1pXTWRZaE8wSlp3Ny83bGVlOWd2YnQ4T1ljQUF3TisvNXY3YWhJVURSVVhPS2c3c0I3djVGcytuVDBzRHo2L28vT2w3K2IzdStGOS9RZnhoWTZPUEUrNjlEeXd5c2pHSHFPVVNOR3RiUWxvaGYvbFlRTHpzKzVIUHVML3Fld0E2bXhWSFM0cndYc3BKYk15dTJjeFZQd1lBREhZN3pwZVg0WWVjREx4MTVpL29iTlpheTdMVnl5NDMzRm9KWUFoVDF2NkZRRGRmYmEzN01rMEdHT3lOWGp4ZERZZXlaZCtQaTQ4OEFiQkpGZThja0RqR0lXbDBveStVRUVKYU0wcm1FVUxhZ3FsTlhlRWRpWUhvSDZIQmxwbGRjTU4zWjZ2c2t6Q0d6MjZJaFZSdzVsamVIaGVOdDhmVlhHaVB2WGJJWTkyQktpbldUdXVFMFJWRFk4c3NEdmdwSkZoL1d3TG1ia25IOHVPRkhvOVRTT3J2blZCYkdhbm5rWFpOZ0UxQk0vN0MzekhBbWN5YmNVMzN1MmRjMC8xdTkzM1BEQm55NmpORGhyenFldDg3UEt4LzRkTlA4YVEvL3BqLzRhSERid0hBaFBqWW13RGdjTTdGL1JOWGZUZkUwems4elprM0tpWjY0bzh6Ym5zeHBiajR0TjVxSzBzSTlPOGFvRkFHY29DL3RmL2dBbGU1VDVPVC8zdDdZdmQ3WXJWK2NjY2ZuSE1hQUNKOWZUdG02L1VaeS9ZZitzQzl6aEZmLzY5blhkZnFpc1BxY0ZoTEFKMkhJcXEzcnAvNE9RQWN5ODFMMXVsUTRxT0NwbnFoLzF3My9MMkVnTUN1QzNidmVRWUFMdWgwcWQ5TnZXVmJqNUNRWGdEd1oxN0IwVWlWS21yQnlCRnZ1NDc1MzVGam56M1F2OTgvN3VxUk9PZElYdTZocjB0S2x0UVZhMXZsRU5uVXk1bjMzZkg2YTdYdmUvZWRLdStGdSs4Qi8vTlA4R05INFRoMUVwTDc3d2Q4L1JwZE4vL3JMemorcXJLdWliTVhvRm9Odm5jUEFJQkZSNE4xNndZWWFSRWord0FBSUFCSlJFRlVqVFhpY0JGMzdnUjI3cXhhajRkZWdWV1NndnFLTHppVVNrQW1xNmlJQTRiTDc4akRlZk8ySmFRMUVwdjAyYzRBK012a0dCMGFnZEdoRVppYnZBZWZwWjZwOXppTlZJcHIvUU54clg4Z2J1OFlqMEhiZjBTSjFkS1VvZFZKY0J0MVlQZlFzZnZ2U2ROcVBYYlM3OXV3TlRlcjhTZVZvT1hlajI4Yzd3dnUrQzljWFRZWnV4UC82dS81RnlkQ0NHbkRLSmxIQ0duZHBxK1dBUHptcGg2RzgrN0JQTVQ3Sy9DUEFXRjRhWGlIS3ZzV2pvckVzQ2dmMkVXT0M3cXFpNmY2S3lVSVVrbGhGejBuQk1iRSt1SExtK0lRN1NjSEFMeTVQeGZ2SDhyRHIzZDJSWmRBSlpiZEdJY2JFdnp4K004WGtGdHVxM0pzYmNuQkY0ZDNxQnhtVzF1WlpzTXdBa2s3cGMzMWpYaU8zcEMxN09qeGorb3EwemNpZkZEdjhMRCs1MHFLei95ZW5ybjllSjV6M3JlUkhUdU9IeE1iT3hFQTl1WGs3SGFQdW50QVFLSlJGQTAyUVhCTTZCUjNNd0RZUmJIeUdnNWs1ZXc1MWpIM1VOZWdvRVMxWEtZcHRWaEt0cWVtYmZua3lORjNmOHZJK01WVjdueFoyYm1wcTllT2ZXWGtpTVY5dzhNSDJrVFJ0dm5jdWU5ZitYMzMwN1VrNUFBQUhWU3FhQ3RqamtLanNRU0FHWUI4WXFmWVd3Q2d3R1RNcTFaY2MzZVBIak9mR2pUZytSaXROcDREL1BVOWUxOEdBT2FXZWZMMTlRMlc2ZlhXeEpDUWF4MGlkMHpxRkg4TEFCd3Z5RHNTN2F2dDJDMG9LREdsdU9UMDZ0T25Wdng0eDZ3L09tcjlZbDNIUGoxODZJdmRnb0o2QU1ESjNQeGpkWDNlYlJYblhGSmFWTkRrYlVtTjgremFDWjZaQ1RBR1llZ3d3TmNQL01JRmlOK3NxRkxPOGZwcllGRlJqYTgvTFEzOHdnV0FNYkFKRThBek1pNGwzNjZBNUI5UFZJa05BSVF4WThGNjkzWnVMQ21CNDVPUHIrUVVJM2J1M0NrZFBacDYxeEFBcTFkTHdQVTNOMFZWRjgxR1RQNTlHOVJTS2U2TjdZeUg0cDB6Rnp4L1RhOWFrM211WTZTQ2dFUy9BTHphb3c5aTFEN283T09IZVYxNzRNVS9ENlBQdGczWWN0MEVSQ2pWQUlBKzJ6WTBSYmlWL0dWeWxFeTlxOHEyN0p0bVZua2Z2M2xOazU2ekV1Y2prSlFrUlZKU3k3b2YzemdaRHRHMkI1ZDYweS9GdjN1djltcE1oQkRpSlpUTUk0UzBiajA3OWdaWW5VTVdMOWVUMnpLUWE3RGhvK1I4bFA2ckx3QmdWbUlRbmgwYUFRQjRZVmMyT3ZySnNlUm9QdjdNTjBFdEUzQmc5alVJVWtteDduUkpsYnFpL2VSNGZYUVU3dXdSQkFibnNOZW5mc25BUjhuT29YRER2dm9iNjI5THdJaG9YMHpyRm9CSm5iUjQvMUFlM2p1VVZ5T3AxOEpvd1ZRakFPeXN0K1JsMko2YXVubDdhdXBtOTIzOXc4TUgzdGVyMXlOMkxqcDhaRkpObDZEQTdnRHd6Y21UeXo4NGVIaHhSVEg1K3hPZEs5dWE3WGJUc3VNblBuR3Jnbjg1OWVaMTdvdG5BTURwd3FMS2JrNi9aV1Q4NHA2MHE4dmh2THdETjY5ZU82b3gxM1YzNzk0UHpCOHk2R1ZQKzNaZnlITC9MRFdINTh3K0VhTjF6c05YYnJIcTUvMjZZKzZPQ3hkK0FvQXNrNm5JNm5CWTVCS0pJdTNCT1FXdWczNDRtN0oyYkd6c0pBRFltWnF4ZFZkR3huWUEwR29SY09qT2gxTUNsY3FnM0hKRHp0UGJmNTI3N01iSnErL3QyWE11QUJTYnpVV0g4L0thZkR4MmExQllXTmhieWk2dkxhbmVrNDJmUFZOMXpqeTFHcnlnQUh6Yno4NUVtMFlEWWNwVXNKaVkrdXQrNnAvT3BaVC85elZRVWdLbzFaRGNkVGNnazBIYytoTll6MnZCWW1PZGhSVUtpTDlzQXdDd2Z2M0Jnb0xoK0d3SlVGb0tscGdJWWR5NHlub2Q3NzNuTERkc0dJVCtub2ZudS9QVVExRGNzaG5Zc3RsRDZjdWk3ZDJqVzdPMUphU1ZzZWw2UXlvMHliUGRLb280VnVwY0YyRmZZVDV1aTRwRm9GeUJEaFZKdVBxT1NTNHV4R2w5S2ZhUHZRa0FNRDZzQTE3ODh6Q09sUmJES2w3cUtlY3FmelhaM001Lzk0SGZzT0xDZVFRcmxDaTQ1WTQ2am1vSXBrWDM2SloxUHk0KzdRdHUraHNNU2dBQTU0Y1JJRDZLeStsT1RRZ2hiUUFsOHdnaHJSc1RCalpYMVJ6T2VldytuUnhidVczTCtWS01pdkhGbi9rbWhHcWtlS3gvS0diM0NzWVQyekp3ZDg4ZzlBaFJ3ZUxnZUhHWGMxaExuTDhDL3g0U2p2dDdoVlF1ZEtHM092Q1Buek93SjFPUGhJREtSVkR4ME9aMHZEb3lFak82QjFZdWp2R3Z3ZUhZY0tZVU03OC9qd2Y3aE9DVFNYWC84ZTlhcUtPNlp1MnhKMGpHNGlyK3dwOVpYcDUrZTJMM2UxbEZGNnB5aTFWZmtjajcwSzJZOVo0TlAweFpNZldXSDkvWXUvK1ZESjB1MWIyTzN5OWtiSGRQNW1XV2xWMTRkc2ZPeDYvU0plQ1ByS3hmNTVoN1BRWUEzRWswMnV6R1B6SXpkcnl5YmZzOHQ2S0dSMy82K2Q0MTA2WnVYWHZtekxmLy9XUFBxMWttVTdiYmZ2Tzg3VHZtenUzVCt5bWxUS0t5T2JqdGRHSFJ5VmQzN3B6bnAxTDVMeHd6K3IxZEdSazdYSVYxT3BUTTJiVGw5bGVHRDF2MHdKYWZwcWVYbHFiZjgrUG1LVytPR2ZXSlZxRU1lR25uYjA4RGFGazlNYTRTQ1dNREcvczNZVVBtbFBNNHZOVmdxTklUVHpMLzM1RE1mUmppaWVQZysvWTV0ODE5MkRtRVZhMTJEb1V0S1hIMjVydmxGaUE0R09KUFc4RFBud2RQVDNlVzlmY0hQM0lFS0t3WWJaYVZDY2ZTejRIU1VrQVF3SVlNQVRRMXB4OWpjcm5IN1RWbzNFWjBHeXJtQ1ZVb0FHbkZyNUtjQTBaai9mWFVnVEhaVlcxTFNBc21RYk04MitXQ0JBckIyYW5yZUNPU2IwZEtpaXBmKzh2a1RSNlhKMlYyRzdyL3RBNGROVDc0K2JxSkFJQmUyemJBUnlyRm5qRTNBdkE4N0xiSmNOWnk3c2VrazNKdzB5a3dPQ2NaNVNpQVdUY2NjMGUzNkc4N0NTR2tPVkV5anhEU3VqRTJvam0rbEowM0tCeHorNGFnYzZDeXluYWQyWUdKSzgvQ1loY2hGUmg4NVJJODFDY0VTMitJclN6ejJOWUxPRmZpbkU4bndrZUd1WDFESzFmR1RTazJvMHVnRWwvZUZGZm4rUS9sR0RDZ2d3WlNnZUZVb1FrT3ptRVhPU3lPbXRjcVlhaWN2OC9UL21iSGVMTWxWRDNKS3kvUEQvbnZ1NjRKdkd3QXJKN0tIUzhvT0RybXM2WGRDb0FhRTNuTi8zWG5VNHQvM2Zrc0EzaUJzNDZyTndFU2dMMlptYjkzK2ZqVDRJYVVQWkNUczd2akJ4K0ZBREI1MnIveTVNbXZWcDQ4K1ZXTkhTWlQ5cTFyMTQycnZ2bVBqSXhmeDMyYk1SQVZOODZPdExSdC9iNUk2OVNvQzJpREJNWkhlRnFyNHFxUXlZQ2dJQ0RIYlRWcXFSVHc4d00vY1FKODMxNEFBQXNPQnMvTUFqOTFDdno0Y1FDQU1HellwVVUwb2k0dE9zRnpjeXRmc3lGRElDNWQ2dkhVMWVmTWt6ejdIQ0RVbkdSVDh1UlRsYThyaDltT0hkZVV3MnpCSVY3VnRvUzBZRXdZMFZSVnlRVUJ2ZjBEb1paSzhXVG5SR2lrVXRoRUVjK2NhUGlYWEowMGwrYU16RFEyZnRHcnl5RnlqdE42SGFRVjl5TUhjS0swR09GdWkyRzQ5OHhyY3F5RjNJK0xUL3NDcHVNQUt1WWRZSHFJbHU1SUdtMzJhbHlFRU9KbGxNd2poTFJ5L0xybXFIVjByQzg2QnlyaDRCdy9uQzNGMUs0Qmxmdk1kaEZSZm5MTXZDWVE0K0l1VFZ3dmN1Q2Z2MlRnaTJPVm94MnhONnNjbngwcFFKY2dCWjdaa1lWKzRacDZlOWNCem1HM1U3b0c0SzRlUVhoOWovTVAvS1hIQ3JEVXJXNFg5em56bEl1U0wvdWFyMEJ2TDV5elFYOU5lVXJrVmJBVk9wTjRyWVhIUk40Vm9HRkoxWENPUnJjbHJFY1BTSHIwcUxyUjRRQS9leFk4K1pCemJqd0FMQ3dNYk5Ka3NBNGRQTlJTb2FURU9RVFhWYzN5WlJCdW5RWngxNjVMTVJZVUFBV1gyZ0FXRlFVMmFEQjR5bG13emwzQVFzTWczSFFUb0ZSQi9Ia3JVRllHRmhJQ1lmZ0lPUGJzYWV6bFZiMnM1aDltQzNDdnRDV2tSV0xYTlZVekZhRlU0K2lFS1pYdmJhS0krY2NQWVVmK3hYcVBsVElCUGJUKytMamYwTXB0MzJhazFuRkUwd3VRTzNzQ2x0dHRsVEc1Mkp2MUd3am0vZnZ4dFQvRHdFMS9naUVFQU1CaGhWMlNpQmNIRmRWekpDR0V0SG1VekNPRXRGNUpld01CUk5aYjdqSjgrMWN4emhaWjhPN0JYR1NVV2FzTVh3MVVTZkhjMEFnODJpKzBjbHRhcVFVUGJFN0hqdlN5R25YOTQrY0xzRlVzaUhFb3g0QlBqempueWZPUkM5RFA3d2NBK0NnNUg0Ly9mS0hLY1d2K0xzYWF2NTNEZ0dvYlBsdGRYZVU2ZjN5aXNzZGdFd3ZCYS92RDhNTGc2Z3MzRU5JcTZIUzZRTkZtdmZ5MnhHcDFManh4TGdYOHpCbkFYTFhEQ00vTEEvOXllWTNEMklnUkVFWTRjNGppZ1FOVmR4cU5FTDliQlhaTkluQXh4em52WG1tcGM5Z3NBUGo1UVpnMkRlTE9IZURKeVdEeG5TRE1tQUhXODFyd2d3ZUJzakxuOE5xYmJnSWtFa2llZkxKaDErTGVLMDhxclRxODFzWFRNRnQzRWtuTmJRM0JXRWg1WGw2WVQxZ1l0U1h0MmVxbGdlQzhXWjd0QUNBVEJMemJaeEJ1N0JDTnFYdCtyVXlTdVl0Uis0RFB1TDltYUpuL3o5NTl4MGRSNWc4Yy96eXptOTRiQ1QwSm5kQ3JkR3dnbm9xS05Ec2lvdWZkNzdDZTlZNnpsN1BMMmJHaklqYXdJQ2lnSXIyRmtvUVdRaWdocFBkTmRuZWUzeCt6MmZSS3dpYmtlYjlldnR5ZGVlYVpaNVk4ejg1KzV5bEgrQ0RwWUhNVnJWb1Jqcm45MG9xTmRzVlViblhiWnUyWkIyRXNlU2VjYStlNXBqNCt2WE00d3JZR1FlazhBRVhvY2hpUDlEL21rdklvaXFLME1DcVlweWhLNjZXWmVqVlgxa3YyWmJCa1gvVVBmaDhvRjhnN21Hbmh0VzJuZVh2SDZScUh1RnAxeWNyWlBaa2NIVkRqK2U0YzFvNDdoN1dyc3IxMHJydnE4dll3VlYxMXMzSTZzd1kyeDcxK0RRdnNOZzJiYVFqd1V6T2VRVkdhamMxbTYxVjFZR25kNU5HanlEVnJrS21ub1B5UGFpR01PZVNnMXNDV0tBMmM1ZVFnWXlzdElod2NqRFptREtML0FPTmN1M2NqUzN2QmVYdGptalViR1IrUDNPYm9qUnNSRHBxR1BKV0N2dGFZSmxHTUhvUHc4RVNtcGlLQ2dzcUNjTFh4c0RrRGRLSjNiMHk5ZTFkSlV1MHcyeVpTNGlaVVc5TG1pU2I5Ymo5YW1FL2s5MHNSUUNkdkg1N3VQNHpydW5iam92QU8vS2ZmWU83WnRhWE9QQTdtNS9MUy9yMjhlVGpockhkckxoM2llOEl4SjZXN1ZyNW5Yck1HODBEVFhGTWZuOXQ1SjFLK0FvNVZheVZaMkt3RGVXU0VDdVFwaXFJNHFHQ2VvaWl0bHlhaW15dnJBQThUYnVXQ1plMWZNWDVvMjNUSnNQYkdVL0xrM0JMR2ZCaVBCUHc4VFBoVnlpUGJZc2ZXUkJHMDhzTm5UVUx3OWw4aXVXV2dNZVZhYnJFZEgzY05reEJNWHJLZjM1THpFTUF0ZzhKNC9zSk9MTnAybWtkL08xRkR6azFFb3gvcUI3alNTcGwxUFZxdkdodXZrL0QzUjA5eHpITVhFSURvMnhmUnJ6OXkzVHBqNkd2NzltaHpxdmJ1cVV4bVpvTGRqb2lNUkNZbEFXQzZkWjRSVkxOYTBWZXZSdTdhYVNUMjgwT2JOUnQ1L0JqNktzZkt0WjA3bzQyZllDeXNzZlJMc051TmZOZi9nWDM5SDRndVhXRFE0RG9YNndEUVpsK0xpSXFxZGxodFpiVU5zeFZkdXFCZGYwT2RlVlE1djEyb3RxU3QwNG1tRWZXeExoSmp2cnUvN3RqQWRWMk5hVUl2aWVqRVBWUU41cVZZQ3JuMDkxWFlwZVIwc1lWVVMxUFBkRkIvQXdPREFUaVlud09BUjdrSEJNM2NNKy9zZjdjL0grdURycitEWkRiT1B3S1pqQ3dZeENQanNzNWFPUlJGVVZvQkZjeFRGS1gxa25ScGpodCtnTzltOUdCQ2w4cmh1WXE2K0x0eitxN0JOZTRmdmppT2JTbEdUNWc1SzQ0UTZHbm12dk1paUU4djRwdjlXWGk3bVlpZEZ3UEFKM3N6K00vdkp6QnBnbyt2aU9hOTJEUitQVkoxeUc0N0h6ZVdYQm5OaFpIR1hIM0xEMlJ6NTg5SGVYUnNCMjRiSE1iVEYzVGkzbCtPOGNKRm5UbXZvekV5NVpHeEhWaC9MSitmRTNNYTlWblVqMTc3aWg2SzBvSkpJYm8wYW42dW9DQzB5Wk9oY3hkRU8wZlBXbDFIVHphR3pNdVVsQnFEWXRwMTF5TzZHdk5uaXJBd0VBSXhZb1F6bUlmWmpEeHlCSDNsVDhaS3RvQ0lhSTkyelRYSTNidlJmLy9OU0JjU2duYk5kR040ckljSFdLdFpEOGEzSHF2VnRoQzZRTFVsYloyUVhXaXVMM2NneEwxc1lhdWFnbUVsdXM2dUJxeDIyNXpHaFVVQXNEdmJhQWRLVitNdDBmWG03eVdveTdOWEg1L2RjUTEyKzhjSVVYN2xzZThwT2pTTmhUT3FYZWhLVVJTbExWUEJQRVZSV2pIWnJUbHYrSnRTU3I2Vkw2N3V4cmpPZnVTVjJQbjJRRGFKMldYemF1Vlk3QnpLS3ViK1VlMFozc0dINFIxOHVPU3pBeFhtdUp2Wk41aFhKM1doblkrYmM5cy8xeHpqZUc0Si8vcnRCRmYxQ21KVVIxLyt2S2tQWUlRbVZoekk1dmxOS2F3L1Z0TTZFRTFGTk52OFJvclMzS1RVdXlFYTE1YUlvY01xNXBXU0FqWmI5Y05ycFhRT3h4V2xLOUFDK1BvaVJwNkhDQW91MjJhMW9xLzZ1U3lRTjJ3NDJwZ3g2Q3RYSXZjbk9KTnBVNjhFTDhmcWxtWXoya1VYR2VjUERqSE80ZWRuQkFiMzduVWVZM3JvNFlybEtzakgvc29yRlRhWjV0OWVzZWo1K1VaZ01hUHE5QU1pTWhJeFlTTENzOXh2Y0RlM0t1bnFRelRUUEtoS0t5SkZ0NmI4YWk5ZHpSYWdzN2N2LzQ0cEd4cis2K21UTlIxV3AwR0J3UldHdkE0S0RIWUdBQVBjM0prVDFZTlhEOGFobjhFaUZTT0N3K2pvWll3RzJKUnB6TGZyNldoYmluVjdvL090TjNFV3Z0dWYyUlVEUEEzeThnci83bEkreWdORG5rUXQyS1FvaWxJdEZjeFRGS1gxYXNhYnpJa2ZKMVI0Nyt1dThlYVVTSzdyRndJWWM5TjVtQVFwK1ZabWYzT1kzNUx6NnN6emlmVXAvRFRMRHo5M0U2OU43c0kxWHgycXNMOW5zQ2VQT1ZhbC9Ua3hoMVdPbm5TQm5pWittTm1UMFoyTTNqVldYZUttVmZ5bGsxcGdaZDRQUi9oMmVnL250aGMzbitLQk5jZWJiS2h2cllTc091R2ZvclFTVWhNZFJSTlZFOUd4STZaL1BsRHRQdjIzMzVCL3JqY0NmZjcrRmZacEV5YVVMVzRCNE9hR2FkWnM5QlhMRWVQR2c5Mk8vZjNGeHNJVzVmUDgraXRNTTJaQ2FDZ1VGaHJCdTV3YzVORWtaR3cyWkdVaml3cU5ZYmdORVdLMGRWZ3N5TzNiMFRkdGhPSmlSTGZ1eU1ORzJ5WDZEMEFlMkk5TVNrS2UraHd4ZUFqYTRNRlFQbERaUUJMVmxyUjVvbWtEdXBWWHN5MTFJQytIcCtKaUc1MXY1VHgzVHJvU3NYUXhvUjZlckJvL21jRkJJWnpmcmoyek5xNmx5TjY0d052dDNZdzVLek5LaXRtYW1RNkF2eU5RWGxLcFYrSEhJeWZ3OGNnRzF2TzZ5R2Fzai8vZDBSV2JXSWlRTjFmYXN3OGIxL1B3a0YzVkhhWW9pcUlZVkRCUFVaVFdyTmwvOVBVSTltUkduMkQrTnF3ZEViN0dEZlRYQ1ZrOHZTR0Z0ZGYzcHIydkcrdHU2TTB2UjNKWnNpK0RkVWZ6T0pKZGNjWFkzaUZHYjVYa25HSSsycFBPa0Fodm52b3poWjdCWmIxWUFqMU5tRFRCeTF0T01YOXdPNTdaa0VJdngzR1pGcnR6OFlxMFFodlhmbnVZMWRjYTg0TlA2T3JIalFOQ21kalZqMkh0ZmZoc1h3YXpZNHdmNGZlTWpHQlczMkErMnBQQkR3ZXoyWEt5d0xtcWJ0TVRqZi8xcmlndUpuVGFOWFVuWDVtU1l2UlVNNXRCRThpY1hPUStvM2VjQ0FtaFNrL0E2bnJ5QlFTZ1hYWTUrcHBma1FsbER4aEVUQXdFQnlQLytBT3lzN0YvOUNIYXpGbVFuNC8rMWJLcStYaDRWSGhiNTN4NE5oc3lJY0ZZbmZmQUFhT25IeUFHREVDYmNpbjJaNTh4M25mdWpCZzVFdjNiYnlBOUhibHhBL2FOR3hEaEVkQ2xNOXJFOHh2Y1EwOVRiWWtpbTc0K2xpclc3UndweU9mYkUwZDVKbjQzT2RVTlN6OURObDJuMEc3VW1TczZkR0hsK01uODVZL1YxYTZhVzV1ZWZnSGNFR25NN2ZmOXlXVGVIRG9haTkzT2hlRWRBTWl6Tml5L1J0R2F1ajVLd2JPN0xnSnV3ODQxbGY2ZEpWSTh6Z09EL3QyMDUxUVVSVGszcVdDZW9paXRXVmh6WmZ6WlZkMFkzOW1QRG41bFAwUjFhZlIyZTNDdDBkdnR3azhUK0dwYWR6cjV1M05SbEQ4WFJSazliUXFzT3NrNXhWeTk3QkFKR1JiaWIrOWZKZi9mYnFpNFF1UjEvVUtjdmY0QTFsNWZ0ditWTGFrODlzY0o3aG9ad2R6dmoxUUlBcjQ1SmJKQ1BuTy9UK0w5MkhTZXU3QXpnOEs5NmVqbnpvT2oyek4zWUNoOTN0cExacEh0akQ2WFdnUTFWOGFLMHV4RTA3Y2wrbmZmUW1iMWMyNkpmbFhiaE9ySXVEaGowWXJTSGpoZVhtZ1hUMEwwNjJmczkvSXlGc0d3V05DWGY0ZnBtdWxsQndjR0lrSkNJVFRFbUpPdklUUU5mZjBmWmVYMzlrYTc2S0pxeXkzYXRjTjB5MXowOWV1Ulc3ZUExWXBNUFlVd21SbzExRlpLMVphMGVVMVVIOFhTeGMxNlRFMXBzNjBsVFBydFo3NGJleEVYaFhkZ2ZGZ0U3dzRmeTZ5TmF4dFVsaE5GQldTV2xCRG00Y2wvOSs5bHhkaUxpZlFwbS85eVEwWnFoZlQzeDI1bHhjbGtBdDA5MkhqaFpRMDZWNDMwSnFxUFQrOGVpbWEvQkhiZENrUldUU0EreDkxMk4zY05TMm1TOHltS29yUUJLcGluS0VyckpmRnJ0cWYzTnQwWnlMUHBrdThPWlBQa255ZlplYXJRbVdiTHlRSmkzdDdMUDBlMTU0NmhZUVI1R2sycWo1dEdScEdkaEF4THRYazN4dW9qdWF4MkxJaWhDVkZocU8zQlRBdS9KdVd5TmltUFlydk82aU81REhsM0h4ZEYrWFBiNEhaYzJqMkErMzQ5M3B5QlBFQjZOMlBtaXRMY2FsL3RwaEZFeDQ3R0tyWGxlWHNqaGd4RmpCeFp2eng2OVVKMDZHRDA4aHM4R0czYytMTDU4WERNbzJlMW9XLzRFMjNhTkdNeGpEbHpFS0ZoVlFKcEZlYk11K092RmZjVkZxSi8rRUhaQmsxRG16QVIvY2NmRUVPR29vMGFCZVhudzZ2TWJFYWJPQkdHRDBmZnNSMjVlemRpMEtDYTA5ZDYwYWkyUkdueStuaTJGZHB0WEw1K05jdkhYa1J2djBBZTNyT3Q3b01xS2JEWmVDWStscUZCb2V6TnlXSlR4bWs2ZS91UWI3T3lNZU0wZCsrcXVBcHZpcVdRaEx3Y2d0dzlPRkZrM0t0WXpuUmV2Y2JVeDRVTE5YeXU2b3RkRGtMYVJ5Rk0weEQyOEJwU0w2ZUVlM2wwME1Feks2aWlLRXJiMHpwbWpsY1VwVzFhaU9hZDNpdkM3Q0U3SWsxaFF0ZThwVW4za21oZTZESStMK1NEbGRBOFAvd21kdlhqdW40aC9KNmN4MCtIYzBndnJEMFE1bUVTbkIvcHo5ak92dlFKOGVMTkhhZWR3YmZtOE1qWURtUmJiSHgvTUlla25PSmEwM3E3YVJSWm0zdlZPMmtCN1VIanBTNFFDRENCMEFWU0Y2Q0JGQUlOa0JqYmhHT2NvZFFGbW1PLzFJMXRRZ2drNWRKTEk0MnVpd3I1QUloeSswdlRPcmM3emlGMFVaWmVWQ3lUY0x3VzVZOHJ6VWZEdVY5S3gzV1ZPeWNhRmE4RlllUWpLcWFYb3V3MXBmdEx6KzNZanlPRk5IWWlLcDNUbWJmam5LVmxkcjZtM0dkVDZYT1NVaGpET2l1VjJmbVpPTXFFRU03eUlZMHlBV1hITy9aTFJ4cFJmajlWUDZmSy8wWUlJeDhweTVXdHRKeFNWRWxmZWs0alR5aTdieWxYem5KbExuOXVaeHF0NHJWVU9OYlkvLzZrMElncm8zMHJqa1U5VTNZN1dLMUdyem9waldHMHRRWEV3T2pWZGl6WktHUzBNYnlPd2tKam1HdWxPZllxeU0ydGZUOUFacVp6cFZ3eFpFakZmVFliY3ZkdVkxK1BIc2E4ZXdERnhWV0c2SUl4VDUrUnoxQkVaR1QxNTlOMVk0WGRCcElTeTZqTGxqd0F1cEJDQ0szczcwMkFocFJTb0JudmhSUUNqTDkxcVVuSDM2WWpIVkpvVWdnMHgzNmtzNTVLZEEwcGhPYjQyekQrdW96MGt0SnpBVUxYakhNNi8yYUVFSTc5VWdycFRJZHhvUkloSE9keDVsUGFIaUdFVWF0bFdYa1FwZTJGa0k1MEdrSkluTzJJRU01NlkyUWlwZFNjZi9kQ0d1ZXJXaDZCSTUwb3JSL0NzVitXdXo3SGgyaVVwMnArbE11dnRMeGw1VEhxVUZsNXFuNCs1VDRISTVkeW53OVVMby9BT0w4USsvL2gyMTVxdURmNGo2Y0Y4amFaQ2ZYd0pMbXdjWXRRZVpsTStKamRTQzl1dW9lRERXUWhjZkJkYUJTQUxFQ2FDaERDaHRROUVjSURLVDFCQmlEb0NpSWFLYUpCOWtmVTl1OG5UZ0ZMc05uK3k4T3FKNTZpS0VwanFXQ2VvaWd0dzEweHdiN0NObEJnSHF6QldJVHNKeEdSQXFvZHB5WGhwZHlneGY4SG9wcUpwaFFYc0FQcTMwSnBsZjUzZnBnK3U1ZHZ3eU5QU25Pd2o3cnNVOVdXdEdFSkMveDBaNEJVY1RVN1NVT2FvajZlQkZhRC9KcC9EbG5lQlBrcGlxSzBlV3FZcmFJb3JpSUM3dW8xRkpQYlpIUTVFMlEvaExuY0F3WlJqNmNONm5tRW9paG5UcXFtcE9Xb3ZEQ0lvaWl0alFTU2dGaUUySTVrRmY4Y3RLV09ZeFJGVVpRR1VzRThSVkhPS3ArN2V3NDA0WFl6UXQ0QUlnUXBuU053cWlFbHBBa3BqMHVOVTBKU0tCRkZBbGtrZGUwUDRIYkFxN29EbGJQT2l1UmwwRUZvRWltazhScUoxSXdSdmtKS3BHTzByeEFTWFM4ZGVHVnNrOGFnUzNSSFdoeGJoU012cVJuN0FhU1VDTTF4RGxHV3IzUWM1enh2cGYzQ2NaeXVPOHFqbGFYWDdVYlp5KzhYbXFNOE9NNW5OOHFoSWJFNzBnTm9VcUk3enFkcEVsMld2UzR0azQ1RWMrUlJQcTNRakx3MHlyMTJYS3Zka2JkMEhDZE1aV1VRSmdrMngrZW1sZnNNcGVNNGswU1RFcHNqUCt6R05sMldLN01qRDgwa0tSMkpyVW1KemZGL3pTU3gyUnhsTURuMkk4dlNWTW9QUUpjU3pTekJXdTYxWXp0VzBNd1NrMWxpdFlKSlN1eU8vU1lwc1R2eUtOMnY2UktUbThSYVdsN0hjc3dtTjRsSlNrcEtqTmNVZzkyeERjQ3VTMHp1eG5henU4VG1Mc0ZpYkFjdzZ4S2JoN0hON0M2dmpQTGVqMnBMV2dRaHBWV1h2Q3dRRXFSMHRnVzZNUVpVUjBwanhLcGp1OVIwNDdXanJxTkpYVXBqZjJuYllvejVkTlJGVFVvaEhYKzNRZ3BuV3lNa1FrcWhDNmtMSTEzcHVYV003Y2I3MG1NMEtmU3k4dWxDU0hUSGVVcjNDOTM1dDY4NzhoUE84eGgxVWdpVERtQVhVZ3Awb3gwUlV1ck9mSXhCdU5pRkZNS1JoMTJYZGxGNnZObFlIVVhvVXRnMW8yeENsM2Ewc211ejY0NWpIV1Z5dEIyNkhkMTRiVVhZVFk0MHVoVENKSVhRcFJVcndtWnliTk9remJFUG0wa0tZVGRlWTBVSWt4U2FMcTFXWXp1YTJmZy9JSVJkQ3F0WkNzMHVTNFJaQ3F0ZENtR1dZTUZrOHRMQmd0RE1VaFM3eVdMTkxvVm1rNENxankySERjSGIyS1V2QWgrRTVvMlVacUFZaEFVaExVQUJrSXlRaWRoTWlXQTV4RU1qTTF4Y2JrVlJsSE9lZXZ5cEtFcnpXeGpqN3A4bnB3Ti9GMUtNcUs3VG5VUVdJOFVlQWJHNkp2K1VkcmJrWnhVZTVvT2ttaWVLZVh4TEZvTEE1aXg2YTZVSlk2NDhnRUtyanQ2OEUrWUI1UEhJaURvbTdWS1VsaWtyUFMwTFdsRmJZcmNiYy9DMWxIeWFWbDVRYUpocVM5cXlMOTVyOXZvWTV1SEpoTEFJTWt1S1dYczZoUUdCd2NSbVY3LzZkQnVYeDh5NXFqNHFpcUswUUtwbm5xSW96V2Q2akh0QUYzbUx6Sk5QQ0VRSVVQa1J3bkVKdjByQlYzbEg0MzdtUzBvYWVJWjhHbm5EZjNHVVAwR2VacGJHVjcxNVA2K2pMdytNYnMrZ2NHL3UrL1VZWDFhVHBwUUFmTjFOQkhxYUNQSTBFK3hsd3E3RCttTjUrTGpYUGVWUGZvblJxY0tzQ2Z3OVRCVlduTzNnNThhall6dVFYbWhqV1VJV3Nhbkc2blRoUG00TUN2Zm01OFNjR3ZQdEcrckZudHY2QVREdW8zaldIek1tM3c3ME5HSFdxbitPazFkc3A5amV5S2lmbEVXTk8xQlJXb1JHdHlWTktpTUQrMXR2QW1CNjZPRXF1K1hPSGVoYnRrQldGdHFjV3hEaE5Td1FLV1dWNGFyNisrK0R2eDlpOEJCRWREUXlkaGY2dXQvUXBrMURkT3JVNUpmU2FCTFZsaWlOcm85alFzUFpucFdPeFY3N0txNjkvUVA0Y3ZRRjdNektJTG13Z0w5MDZNU0Y2MWJ5ZTlxcGF0T1BDd3ZubWY3RGVmWGdQcjQ2ZmhTYjFMa3d2QU1QOVJuSS9HMS9jaWkvK2dXdkF0emNlYmp2UUFwc052NnpieWNBdm1ZM3pQVWNUcDV0cmY2MnFMSGxhUVJWSHhWRlVWb29GY3hURktVNWlJQjdZdVpKNUpNZ1FpdmRzaFpJd1ZkSVhzOTlZZDgyT0lORlZnVnBRSU4vaFE0SzkrYWI2VDN3Y2RNWXQ4MlB1MVluRStoWjFqc2x2OFRPWlQwQ01BbkJPMytKSkM2OWlOUUNxM08vbEpCUlpPT2VrUkU4ZDJGbktzZkc0dE9jemJNSEFBQWdBRWxFUVZTTHVIclpJZUp2NzEvM0pUeTVGWUJMdWdXd1lrWVBDcTA2UTk3YngvNE1DK003KzNIN2tIWUFyRW8wYnN3NytMbXg5dnJlOUFqMjVOKy9uZUR4OVNjYmRPM3JydS9Od1BEcUZ3Q2U5ME1TNys1S2ExQitaUmNpc2hwM29LSzBDSTFxUzg2NjhBaklNRWF2eWMyYkVGZE1yYmcvTXhQOXh4K2dZMGUwOHk5d2JwWXBKNUVwSnlFRnhNQkJ4cXE1MjdaQlFUNzYwaTh3M1hRemhJU2N4UXVwbVJDb3RxU3RrNlFoR2w0ZnZ4aDFQak02Ui9ISW51MDhHUjliYTlvaVI3RFBYZE40OWVBK0xvN29RQysvZ0dxRGVXNmF4ditHaktaZlFCRERnME9KemY0R0hmaDUvR1JNUXZEK2lIRk1XUHVqYzhhQjhwNGVNSXc3dXZYR0puVytPWEdVM2RtWi9ETGhFa2FHaE5Ycm1zVFN4VTFhbmtaUTlWRlJGS1dGVXNFOFJWR2FsTjlkZmNjSndXS2dlL25SdEZLU0FQS05YSm43RGk4ZGI1b252VkttTldheTlQMFpGbjQ0bE0yTVBzSDhiVmc3VEFMdUdOcXUyclFCSGliMk9ucTRsYkpMaWZtcGJSekpLYTRTeUxOTGlkYUlNbDBjWll4aUtiVHFITWd3UmhhUDd1UUxnRldYYkVzcEFDRGJZdWRvVGdrOWd6MTViRUpIMnZtNDhmZWZqenJ6a1E4UHI1TDNIemYyY1Y2M3hhWTN1R3oxSW1WMjgyU3NLTTFQSXRQcXMrU09LOWlmZXJMYTdYTHZYdXg3OTFiWUp2cjJSU1luUTNJeXNrc1hSTGZ1UnRvZFJvOGdnb01SM2JxQkVHZ3paMkYvLzMyd0ZDSFRUaU5hU0RCUEI5V1dLSTE2cXJRMU01MFpuYU40b004QTNrbmN6OGtyWm1PcTQvczRKaUNJWHlkT0FlRHRZV1A0NXNSUjBvc3J6dTd4MzRFajZCY1FCTUNyQitOSXlETjZ4YjkrS0k1LzlJaGhiR2c0encwWXpyMnhWZGQ0K05mZUhVenZGRW1vaHllTGhveGkvSm9mR25OcFRWYWVCcFAxcjQ5M256Zmk0UUJQOTZBUDl5YThuWmllZnVETVQ2N1V3ZXZpNk9qemV3Y0h4bngvS0hIcGtlenNvM1VmVW9ISHpRTUh6Z0g0SURiMlRjQ2phMEJBaDZNNU9VZWF2cWlLb2pRSEZjeFRGS1ZwM0JZZEVPRG4rWktFbXdUQ09iNVVJZzlJeEZONS92cytaaUZOSEVrU0p4cHpWSkZOWjliWGgwbTUyTXJVWG9FOHZ2NWtqY0c4MnZ4OE9JYytiKzZoazc4N3E2L3RCWUQ3MDl2UUpmUU84WFNtRy96dVBuWTVoc2dDek9vYnpHZFhkYXVRMTlTZXhvMzV6dFJDZWptT3ZTRFNDUEFkemlxbWE0QzdNKzE5dng3amc4dWppQW56WXRPSmZIcUhlRkpvMVVuT3JYdVU4c1JQRXFvTXMwMjdhM0JETHJzR29wRmQraFRGOVFRMHFpMXBLdkxvVWZSUFA2bXd6ZjdVa3cwZS9xcU5uNEE5T1JueTg5RlhyTUEwYng0Z2tQc2NRYi9NVE94UFAxWGxPUDNycjh2eXVQUXZpRUdER253TlRVWEl4Z1Z5bEhOS28rcmpva054M04rN1AyRWVudHpidSs2ZThmVnhjMlFQL3E5SFh3RGljN041ZE85MjU3NEhkMi9qNHZDTzlQVVA1SjVlL1Vnc3lPTi9oK0lySEo5ZWJPSCszVnRaUEh3Y0picU90OW5NbFgvK3dzUjI3WW5QelNiVlVzUmovWVl3TDlxNGgyaS8vRE1BYm96c3p2SVR5VTFlbmthb1YzMmNGQlYxK1VPalJ6OEJFT0xwSFdyVHBhMjI5TDhuSDF2emRVTENFb0RvME5DZTY2K2J2YnUrQmVyd3ltdWVkYWRxbWRMdlhsRHY3cElEMzNpcjg0bWlvdU8xcFhscnl1UWwvaDRlQVdiTjdQYlNsaTFWRy9kYUJJUEhmeTg4L3cyQTcyTmpQMTA1ZDg1T2I3UEo1NktQUGgxeHNxam9XRVB5VWhURk5WUXdUMUdVTSthN0lPWUNUZU1ySUxBMFRDU1I2VktLaC9LT3hTM21TMnFmdktiUjVPSEdydVBqNTJIaXJ0WEpQTDcrSkJsRk5zU1RXM0hUQkQvTTZzbkZVZjVrRnRtNGFNbCtkcDRxeENRRTEvVUxZVnJ2SUc1Y25raE9zWEU1QlZhZGhJeUtUL0NyVzJqQzNTVHdOSmZObitkbXFscm0wbURkeFZIK1ZZYm45Zzd4ckhISTdpZFRvd0g0ODNnK1l6K01wOCtiZXdEb0Vleko4aGs5QUxqdTIwUjJuQ3FnMkM3SnRqVFRQd1hTcGNFUVJUa1RFZzYzekg1NVlGcHdGK2c2OW84L2dxd3M4UGJHZFAwTjRPYUd2dkluUlA4QmlNaElJN0czTjlvbGw2QXZXd2FGaGVpYk40UEZBamJINzJwUHo3SUZMMncyS0M0Mlh2djRsSjNRemUxc1hWcTFwSXNEcTBvTG9JbkROR0tJYUpIZHpxSkQ4Y3lMN3NYUmduem45c20vLzB4aWZsNkZ0S0Vlbm15ODhESnlyVmFHcnY3T3VUMnpwTmo1K29hdTNYbDMrRmdBOG0xV1ptNWM2eHllVzNxK2F6YXNZZU9GbHhIZzVzN3JRMGJocm1tOGZHQmZoWE45Y09RZ1pxSHgzcEVEUlB2NHNXUFNWUHpNYmp5NmR3ZFB4TzJpMEY0Vzl6cGxLYUtYWHdEUERoak8vYjBIMEhINTV4VHI5aVl0VDhQVS9kMGVDSUhQWDNUQjY2WHZaL1h0ZTFOZHg1UlliWmJTWUo1WlNzM2RaUEpvYU1rNmVYbDEvT3Q1SSs2ZkZCMzlsNDUrZmwwS3JkYUNqU2VPLy9hdk5iL2RsNWliZXhEcURwNkZ2dmh5clUxL2ZjNEJpT3NIeE15OXFkL0EyL3FFQnZmVGhOQU9aV1VkK0RJdTd1UFh0dTE0Q2FnUzJFekt5VGxzMCszVkJqeTdCd1gzcXJ4dDI5dzVoNnBMNitINDNCYU1IUDdnZGYxamJxbThmOWg3NzNldjZkb3l3Zm5Ibmc2RnIyN2I5dnhURXlhOE5DRXE2cUxQNHVMZXIrazRSVkZhRGhYTVV4VGxUQWovZTJNZVIvS0FBT2VrY3pyeTdid2ljUS8vMjVkZjI4Rm5mbll0dVRGVDduVVA4bURWdGIwNG5GWE0zTytQa0ZFRVhtYU5KVmRHYzNHVVA2ZnlyVXorN0FDN1R4dTk2Ym9FdVBQWWhJNTBEWERueDFrOW1iUmtQd1ZXblVmR2R1RHhDUjByNUYwNnpMVTBxQWF3ZVU3Zk03akkrdE1FSE1veTdzMDh5Z1VQVCtTVk9MZDdtalU2K1RYRGozVWhrcG8rVTBVNU93U05hMHVhN1B3ZE9tQ2FmenY2N2xqa3hvMEFtT2JmYmdUV3ZMM1IxNjQxQW5sQ29FMmRDcUdoNkQvOWlEeDhHSm1VWktRTk5OWUxFRDE3SVhyMmdyQlFSSFEzOUU4K2RwNUh1L1JTUkc5ajJMM2N0Y3VZWHc4dy9XUEJXYjdpV2tpWjVPb2lLSzZtSnpmMlFkM3pDWHQ0S2o0V3E2N3p5dUR6QUVndXlPZjdjUmRYU1BlZG85ZWJXUk1jeXMvbDF1aWVKT1RtY05peGNNUzl2ZnJ6N0lCaGFFSmdrenF6TjYxalQwN1Y2ZVBpYzdPWnZtRXRQNHk3R0RkTjQ2VkJJK251Njg4OXU3WWdLWnQyNCtPalJpem1VSDR1Qi9OeUdSSVV3ZzFkdS9GRTNLNHFlYzZON2duQUw2a25uWUc4cGloUGFWNE5VK2QzdS9uTnE2NWMwdEhQcjh1dlNVZFd6dno2dXltTk9JbFRUY0cxbmlFaHZUZmNkRU9GYm9iVCt2Vzc0YmJCZy8vdmFFNU80dDdUNmJ0aXdrSUdYaExkYmVyZzhJZ1JFOTU2cDFjNjVHMDRmdnkzeW5sMUN3cnFHZTdqMDM1cnlxbU5kWlduUHVmNHo4U3h6OTg1Wk5nOUFJZXlNdmZydXJEM0RRM3QvKy94NDUvckZSTFc5MjgvL3p5bmNyNVRsM3crc2FaZWQ5VUZJQ01EQXJwVmw3YVVqNXVicjA5QWdHOTErdzc4OWZiMFlFL1BXdWRSU0w5N2dUT3crTm9sa3hZblptY2YzSHp5NVByYWpsRVV4ZlZVTUU5UmxNYjVlM2QvZjNlUE5VSXl0SFNUaFAxMk83TUtYcTdtN3JSWjJJOUEzU3ZHVmphdWl4K1JnUjVFQlhxd2ExNE0xMytYeUlzWGRYRU9iL1V3QzM2ZTNSTnZOdzF2TjYzQ3NOVFJuWHo1Y2xwM3JsaDZzS2JzRzZWMElRd3dnbko3YnV0SDMxQXYxaDdONVlKUDl0Y3JqKzluOXVBdjNhc3VBTGp1aHQ3TzEvZjllb3puTCt4ODVnV3VUTXE5ZFNkU2xKWko2dm9SVWNNcXoyZUZtNXV4QU1YSmNndmFtTTNnNzQvY3ZSdTVjUU1BSWpRVWVldzRNaTRPR1d0TThLK05HZU1NNUpYU3BrMERtdzM3TzIvVG1CNU9MaVdFYWt2YU9wczRVdlo0c0dFS3ErL3NSQysvZ0FydmZjMW03RkxpcVprd0N5UG9aWmVTMEcrWDhMK2hvNXpEWHEyNkVUajcvbVROb3c1WHA1NWd4c2ExTEIxMVBtNmF4cDNkK3hEczdrRlBQMytHQm9VNjA4M2V0STdQa3hONTdXQWM3NDhZUjArL0FNNExxVGpGaDRkbTR1WklvMWY5dTRuR2QvL2J3OFkwU1htdTNiU3V4bU5xVm50OXZIRmcvN2tYUlVWT0FiZ3dNdXFTK2d3ampYNTNjVWh1Ym01bUl3cFR3ZEhjM01RcnZ2eHF3b1pqeDM0SEdOMjU4L2psMDZmOUZ1N2owLzY4YnQwdSt2N3c0Vyt1V0xwc1lxWERURHZtM25JSTRQM1luZjlyaW5QTTZUL3dkaU8vMlAvZDkrdmFPd0dlbkRqeDVmbERCdjNqcWw0OVpsVVh6UHZ1MmxucmF1cVpWNXRoaXorSVNzck9UcW90VFdSZ1lPUzJXMjZ1TXUvZG9hek1LamVUMFlGQlBUUWh0TVNzN0lNNnVuTXFuS0tTa3NMS2FSVkZhWGxVTUU5UmxBYnpYZENqajJaeVh5ZkFlUmNxcGZ3Zzk1aVl6NWY3NnA2NHJha1VsT3pIcCtGVHA3d2ZtNDRBM3Iwc0NqZE5JekdydU1MdzB5RFBpazJqeGFhVFg2SlRhTlBwNHUvT2xHNEIzRG9vakpjMm4rTGRYV204KzVkSVp4Q3QvU3RHSERQYllzZnIyZTNVUlZDMVA5RE12c0gwRGZVQzRQeXUvdFV1YWxHcTJDN3hmR1piM1JmZDNPeldIYTR1Z3FJMFZySGR2dDlUYy9FdFVWWVc4bWpaL09YMjl4ZWpYVDBOZmQwNjV6YVpsZ1pwWlZOWWlVNmRFQ1BQUXg0OGdPalJzeXd2SVl4Z29MbmlOWldmRzYrODhvdHNhTmRkaitqYTlRd3ZwdkU4UUxVbGJaMUY3TWVuY1VIb2gvc01wRzlBSU04bjdLbXd2YnBWWVdkMWlTYlkzWU1Md3R2amEzYmpxK05KMktUT3AwY1BNeWVxQjJhaDRhWnBMQnQ5UVpWanEyT1hranliRlEzQlkvdDI4c2w1RTZwTjk4V3hSRjRhUEJKdms1bmh3YUVWOWcwUERzWGZ6WTBqQlhuOG1tb0U5NXVxUEkwaVphMzE4ZWZEUjc3SkhHTjVNams3NThpZ2lQQmh2eVFlK1RFNUovZklpRTRkeGtZSEJuWmZGcC93cWMydVd3RnVHalRnZHBNUXB0emMzQnBIYlRSa1RybHY5KzlmV3Y3OWhtUEhuRGRkYmpVTTI3MmlWL2VydXdUNFIyWVVXZEtXeHUzL3Npbk9rVnFRbnhJVkdOVGRyR25PeVkxOTNjMStBUHN6TStPcXk3ZXVubmFWOVhueFpUK0E3Mis1YWJ1VXRUK2hFVUtJUlR1MnZmRDZ1dlVMeTI4LzcvMlArbEZweU8rKytmTk9odnY0dEwvOHkyVmo3Zm41UmJPR0Q1My85YUhFcFNlenNxcE8yS2dvU291amdubUtvalNJL3oxOXA0RDRUb0FiZ0pTeVdHamNtUHRDM05LNmptMXlUNDlQNDRuTnFTRENHM3JvNHRoMDNFMGFtVVUyRWpJc1BQbm5TYUlDUFRpYVU4eXBBaXZwaFRheUxIWnlpKzNZeWsyRTk5T3NuaHpNdFBEV2p0TklJTkRUektUb3NpZitPUlk3UlRhOTFnQmNlVkd2N3lZcHAyeU9IbjhQRTg5ZFVQK2VjK1h2NmViOWtFUzNJQThpZk4zSUxkWXhDZmh4bHZFRC84SlA5NU9jVTB3bi83S0ZOUHEvdlplOWFVVkUrTG94c1lzZjMreXZPbVNubmpKWU9QWmszY2tVcFdWcTM3NTlXbFphV2lxQ0JyY2xUVVhmdkxuaWhzSkM5QzgrUi9TTmdaU1Q0TzJOek02R2JNZmlrdjcrYU5PbW9hOWRnOXkyRFJIZERXM0dETkEwWkZ3Y2FBTHR2RkhJOUhUa0pzZG9NbDgvOEhDMEFaWmlLSjFYclB4S3RxNmNNMCtJREovUVVOV1d0SFczM0pMR0YrK2xRc1ByNDBYaEhaallyajE3c3JPY0EzVjFJR0hLdEFycDNqNjhuL1JpQzhIdUhzeDM5SHBiZGp3SmdOL1NUbkhUNWo4NEx5U012L2VvL3pRWnVkWVNKcXo5a1o1K0FTVGs1WEQ1SDcvZ1lkSTQ4cGNaRmRJVjJlMWNzTzRuRHVYbGttZXo4dkxna2M1OTY5TlQ2YlRpQzNyNCtqc2Y5RFZWZVJvaGc5bHphNjJQcWZuNXA4ZCsrSEhNb2ltVFB3WjRjdk9mLzlxVGtyN3o4NnV1L0w1ZldOakFnZUhoUXkvOGRNa1lvR1RPNElGL3RlcTZGYWp4b2E5ZHlockhBcHVFcUxXLzVoVzl1bDhLVUdLM2w2dy9jV0pkZFdsS2g4Tit1bS92WXNyTkdWZGYxWjNqbHA5K21QWCtwWmQvY1VQLy9yZDJDd3JxQVVLTTd0UnhmSHg2eHQ0N1ZxNjZ0dnp4ZGMzUlY1TTB5QWZvRmhqVXM2NjBBTDV1SHI2bHg1VGFOT2ZHQ3Iwc0ozLzkwYWdzaXlVejNNZW52WSttQlZ4NTNvaDVENDBlL2NTZ2R1MkczdnJEVDdNYlUwNUZVYzR1RmN4VEZLWGVBdTd1TzExSzhaa1F4Z0FZQ2FkS3BHMk01YjhIRWwxWEt1MTNrTk1iYytTMmxBSjJuakpHRXF3NG1NMmh2dzRBWU5LUy9heHlyRTQ3YWNsK05BR2JIUFBlOVh4akQ1bEZaUTgySHh6ZEhyZHl3L05PL0dNZ3IyNDkzYmhMQVY2NnVFdUZnRnRta1kzaGkrTTRYV2gxYnB2ZUo1akZsMFVCOE5tK3NwRXFLZmxXL205NE9BK01iczhQaDdKNVlFM1pkQ3pKT2NVY3lpb20xTHZxRC9WT2Z1NThkbFUzY29ydGpQOG93VGxYWUwxSkdkdXdBeFNsNVJHYStGM0t4clVsWnl3bkJ4bGJhWGFDNEdDME1XTVEvWTEyU2U3ZWpYVE1jWWUzTjZaWnM1SHg4Y2h0anA2NUVlR2dHZE1PeU0yYmtDa3BpS2hvdEt1dXd1NEk1bW1UTHE1K3pyejV0emZ6QmRhVGFrdVVVa0w4VGdQcm81Zkp4S2hRWThCQWJFNm1jNzQ2cTY1WEdXYmJ6dE9UMDhVV2V2b0ZNTFZqVi9Kc1ZsYWNMT3VNdENUNU1QdHlzemlRWjh5aDk5TGdFWmlGUm14Mkp1OG1IcWlRMTM4SERjZERNNUZ2czdFbko4czVsMTJLcGVwM3FaeFJaWTJDV3ZjUFh2VXR1N0l6bTZROGpWQm5mYnlpVi9mcEYzU05tandrUEh3NHdOOEdENys3cUwrdEtMV3c0RlNoMVZyZzYrSG05L0traXhlWmhXWVNqb2tRWDU1MDhic0FDMWF0dmhYQUxHWHBQYVVNZittVmFuK2JWamRuWG5sZEFnS2luenZmV0lUajVjMWJuMG9yS0RoVk9jMTVIVHFNR2RvK1lxUXVwZjdSN3IxdjFuMzU5VHZIbnBUMDdRK3QvVzNCb2ltVFBoemRxZE1FZ0d4TGNkWkxXN1krdlQ4OWZUL0FmeWFPL1c5cElMR2h5Z2NBR3hzTWhLb0xhN2puWUUwcktFcnRIVUpNdi9idEJ2MTkyTEQ3QVY3YnN1MjV4cDVEVVpTelN3WHpGRVdwRi8rN1lxNlZnbzlLRjdxUXNEMjNwUGdDWGp1VTYrS2kvUTQwK0FlNEptRDF0YjJ3MkhUK3NTcVpMK016NlJaa2pNcHdNd25uYTNmSHlyTWhYa1p6V1Q2UU56RGNtL2xEd2lpMDZuaTdHVCtpelpyZzMrTTY4RVZjSnJPK09leE11K25tdm96czZNT0h1OU81ZVVXVnFVd0F1R05vTzI0WmFBeTUrZTVBTnVkMzlTUFl5OHpIVTZPNWVNbCtDcTA2bDNZUDRJMHBrUUFjemlybXJ0VVZSMEtVbHFQRVhuRVV4a0ZIb0hMVUIxWHZoVXV2TGNERFJHNXhZeWJJMXJiV25VWlJXalloK1YwMm9pMXBDakl6RSt4MlJHUWtNaWtKQU5PdDg0eGhzbFlyK3VyVnlGMk9ZWEorZm1pelppT1BIME5mdGNvb2UrZk9hT01kUS9weWNwQXBLY2IycUtnSzU5RlhyWWJmSFBQQlc4bzZwZGpmS3Z0ZHExMStCYUpEaDZhL3lIb1FDTldXS0E3Njd5QWFWQi9IaDBYZ29aa28wWFVPNVpYZG11VFpqSWRodjZXZDRvSGQyOWg0NFdVQW5DZ3lnbTBtSWZnbzZSQUZ0b3BUbU1WbVp4S2JuWW0vbXh1dkRURVcwOWlTbWNicmh5cU9uSHhoMEFqQVdHRzJPWjM5OHRSZEg0ZTJqeGg1ZmIrWXVhWHZwL1h1VmFFbldyZkFvSjdsZTVPNWFacGJhZnJTWUo3SlEvTUUwS1hVYVlSdS92N2R2NTU1elpwUWIrOTJYeVhzWC9MY3BrMlBWNWZ1am1GRDdnSDROVEhwcDhyenppMmZjYzI2OHU4cno3Vlgyemx1SFRUb3ptY3VtUGg2VG5GeDlzM2ZyYmc2Mk5lNzNSUGp4Ny93OXFXWGZOclp6Ni9MSzF1M1BwTldhRGw5S0N0emY3Q1hkMml3cDJkSXRxVTRLNzJvb041UGZqZk51VEdodm1sTDdVbE4zelh2eHg5bmxhNTRHL3JpeXhvZ2ovNzl6andmTnpmZk5DZzhrWmVYRFBEYytSZTg3dWZ1N3YvRG9VUGZ4S2FsTlhKTXRxSW9aNXNLNWltS1VpZS9lMkp1QXJsWUlEUUFDVC9rSm5NMVh4NDZlL1BqMVd4TFl3NGFGTzVOb0tjSk1GRm8wL0gzS0J1OVVUa1FWdG04d1dGOGR5Q2J5N29IWXRZRVg4Wm5NanZHR0tZMjRlTUVYcG5VaFI4UDVXQjVZSmp6bU5LZzRBMzlRNWtWVXpha3JkdWkzWnpJSytIS1hrRzhPcWtMQUVkelNyamh1MFFtUmZ2ejViVHVqTzdreStwcmUvSGpvUndXanUrQVdST2tGOXE0Zk9sQmNpb0YzOEs4aldZOXY2VDZlMko3dVdHNUU3djZZWmR3VFo4Z0FQSks3Q1RuTm5qVUNXajgydkNERktYRmFWUmIwaFJFV0JnSWdSZ3h3aG5NdzJ4R0hqbUN2dkluWXlWYlFFUzBSN3ZtR3VUdTNlaS9PNEp5SVNGbzEwd3Y2NVVYdDY4czM1aEtRL0x5OHlvTnZITEl5Q2g3YlczZWdFU3RoRkJ0aVZLcXdmWHhMKzJOS1NxMlpLYlIxY2RZMk5NdUpWa2wxWCt2SlJYa09kTXNPaFJQcEk4dlNRVlZLOGl3Y290WUhNeXIrUHpTSkFUdWpycVhWNC9nMmZucmZpTFUzWU85NVhyTFBkaG5JRGRHZGdlZ3owOWZWVWgvcEpuTFU2dDYxTWQvcjF0LzcrS2RleFp0bnpzbmNXdktxWTFUUHZ0OGRPL3c4UDQvVForMlBpRWpjOS9jbFQvUE9wbVZsZHc1SUtEYnpybHpEaDNPempvd2N2R0hGWHFJaFhuNmhUaktibXJJbkhrQWZZT0RZNVpOdi9xWGRqNitFWXQzeGk2NmYrM2EvOE1ZV1YxQjU0Q0FibE82ZFpzS3NIalBuaW9MWDVUMnFHdk1PZTQ5YjhTL0FCWnQzLzdmN3c4Zi9nWWd3c3NuNHY3UjV5MzgyNGloOTcyeWRlc3pyMi9aOXR6clc3WTl0Mmp5NUE5bnh2UzVVYWZ1d09YVm4zOTU4Y21pb21OUXRWZGRmZVJZU3JJQnpkdk56YWZJWml2RW1LSlplSnJOWGhhYnJRalFEMllhaTJLRWVudTNLN0hiUzU3YXNPbkJocDVIVVJUWFVjRThSVkZxNVg5M24wdUI5NXlCUENtL3kvV1B1NW92cTk0c3VZUXRmd2Rtbnh3Z29NNjA1WlRPYzFkc2w2eE55cVYvTzIvbnZyVEMybStBWDVuVWhjdDdCUEw0K3BNOE5xRWpIKy9KY0FiemRwNHFaUHhIQ1l6dDdJdUhxZXBvQ0UxUVlic1F4ckRaSlZkR1k5WUV4WGJKOUs4UGtWZGk1NnVFTEJhc1N1YVZTVjBZM2NtWDBaMk1IeWNuOGtxWTh2a0I0dE9McXVRZkZXajBLQnpUMlJmejVyTHpUUDdzQU1rNXhhUVgyYkJMaVVrSVhwdGNjWkw3N3c1a296ZDB6bkVwODBuVzFqWHdLRVZwY2Z4RFFuWmtaNlEzdUMxcEVyNitpSkhuSVlLQ3k3WlpyZWlyZmk0TDVBMGJqalptRFByS2xjajlaWjAwdEtsWGdwZVg4NzNjYTB5TEpMcDBBVDkvc0ZqSzBsNTlkZlhEYkI5NnVOa3VyYjZrSkQ4d0pIaWRxOHVodEJCeHgzZlFwMU1PaUhyWHg2a2RqUWRpdjZhZVpHQ2dVWmVPRlJZNEgyS05DQTdqODFFVG5lbTdlaHZmcWQrZlBNWnBTeEhwVjE3blhIRzJ2RHU3OTNHKzNwQlJzVE9WbjdsczZvcmNPZ0xoSTRQRG1ONDVpaWZqZGxXWXd5N0xXaFpzck0vY2RrMVZudHJKZkxKSzF0VW5aWlJqTVljaldWbUhBQkpTVStNL2o0djdhTjZnUVgrN3JuZlBtNS9mdVBreGYzZDNQNEE4UzBtVjBSelJBUUU5U2w4M1pNNjhBYUdoUTViTnVHWlZrS2RuOE1MMTYvLzVlaTNEUS84K1pNaGRtaERhMFp5Y3hOV0ppU3NyNzY5cCtHcDl6dUhsNXVZTjBMWGNvaFlSL3I0ZEFZUVVGZklkRU41dUNFQ3dwMmRJc0tkbkNMVW9LaXB5ZmxibHk5Zkp5NnZqcmp2bUh3Zm85dDdMd2I0bFhqNnhkOHcvVmo1ZHI5RFFYdnZUMHc5MkNRaUlGQ0RTQ3d2VHduMTkyMFg1Ky9jd0NXRTZaU2xLQnppWWxlVWNydkhxdG0zUGp1ellmdUlkUXdiZjk5eldiWStwUlRBVXBlVlR3VHhGVVdya3N5Qm1FSUx2U29mV0l2a3Exejl1Qmd0YlNDQVBZT0g1Tmg3ZnNnTEI5UTA1N0pKdXh1K0QzNVB6S0xEcVhOWExXSTMyVUZaeGpiM2F3T2hoNTJYV1NDdTBzU09sa0E5M3AzTWt1K3BULy9YSDhoRlBsbzFRcVcyWTdhQWgzcGcxZ1FUbS9YQ0VyU2NMY05NRWwvVUlaR3JQd0dyS29ISFRnRkMrM1ovRjVoTUZXQjBST0RkTk1NQVJsSXdPOU9DSmlSMmR4eVJtV1RpVVpaVHpubCtPOGEreEhRaDJESzh0c09xc081ckx2YjhjcS9OenEwcXM1KzFoTHV6S295aE5Rd2hoeTBwUFh3R3lRVzFKVTlFbVRDaGIzQUxBelEzVHJObm9LNVlqeG8wSHV4MzcrNHNodCtKdllmM3JyekRObUFtaG9jaVVGR1BGV3pBV3ptaEZOSTMxUWdqVmxpaUdoUXR0ZlBIdUNxai9kL3ZmZG16aXVZSERXWE02aGNmNkRRR28wQVBPeTJSeUJ2REdoSVl6SnRSWVg2T0huejlCN3NhRHNNcERiZi9WZHhCWGQ0b0VJTEVnajQyVmdtZGhIcDdPMXpuVzJnY3JMT2daNHpoZjQ1OFhOR1Y1NnJDZStmUHJWUis3QkJsQnJCbDkrOXd3bzIrZkc4cnYrK2VvVWYvNTU2aFIveWw5UHlnaWZGajYzUXZrd2ovK3VPLzFyZHYvQ3pBcE92SnlnTzBuVXpaTi92eUxVZFdkbzdvNTg3NmRPWDJOdjRkSFFFNXhjZmFreU1oTEowVkdYbHE2NzlWdE81Ny9KVEh4QndCL2YvL2cyZjFqNWdDOHYyZlBXMVRUYzY4bTlUbkhGM3ZqUHJ4bDhNQTdyNHVKbVhOZXh3NWpwSlN5dENmZFIzdjN2RjArdjNFZmZkeS90dk9WWG1lSjNWNlNCZFZGZHIzK2U4bmtkd0IyblVyZGxwTkRscThYUHBVVFBUNSs3Q3ZkZzRKN1BiYit6MzhDSE0zSlNmemlxcW1yK29XRkRRVFlrNXEyczZPWFY2ZkhKb3g3b2ZTWWozZnNldnZXWVVQL2ZuMi9tTGs3VWs5dC9TZ3I2NjM2Zms2S29yaUdDdVlwaWxJdHI3dDZkalJwY3JOQW1BRWs4dWNXRjhncjh3ME51T0VQOWpJenRyTnhRNy95Y0E1ZEE5eTVZNmd4YVhaMUs3cVc3NnpXTTlpNFVUNlZiOFV1SlF0V0o5UEJ0K0tpRW02YXdNTmM4U0Z2NlJvWlprM2c2NjVWMkxjcU1ZZUh4clRubjc4ZTQzU0JqVGVtZE9XYTNzR0VlcGMxMFRuRmRoS3ppaGtjNFUyWXQ1bDdSa1p3ejhnSWltdzZPMDhWOHNuZURBNW1XcHh6NWdIOHBYdFpJTEJYaUJlNkJLc3UrU29oaTY4U2pKWCt6SnB3L2hmdVkxeEhha0dEZms4dmIwaGlSV25oR3RTV05DbFROUXMxQmdTZ1hYWTUrcHBma1FsbHZmRkVUQXdFQnlQLytBT3lzN0YvOUNIYXpGbkkzWTc1NmpVTjBhZFBsZXowbjFmQjJyWEdtK0p5YythOVVUYnFUT3ZYSHpGdVhOTmNVME5Jb2RvU3BTSXB2MEdJZXRmSEZTZVRXWG5xT0ZFK2ZveDFCT3IrVEU4RmpNRFcrdlJVTHZ0ak5iMzlBbGg3L3FVSWpNVXgrdm9IOHZhd01RQWN6amVDNWIzOUFuaHA4RWd1aWVoa0ZBWDR4ODVOOVBJTDRMNWUvY2tvc1pCdnMxVVk4bnE2dUt3WGJLa0lUNjhLNzJPek0zbXYwb0lWOWRGVTVhazNxZFc3UHA3TUt6aStlR2Zzb3RyU0RHa2ZNWEpRUlBpd1ExbVorMzlQT3ZaTGJLb3hMOXVFTGwwdXZpQXljakxBeHBNbjE1YzdSUFFKQ29vcDFQVUNxNmJaSjNXTHVnTEFwdXZPYUt1L2gwY0FRSUNIUjJEbFliSkxFK0kvS1gwOXQzZnYyNzNNWnU4U3U3MzR3L2o5aSt0N1hmVTl4LzFyMS83aldFSHVzV3Y3eHR3Y0dSall6YWJyMXAyblRtLzlkTisreFIvRXh0WVlFT3ZnNWRXNVJBaDdlbUZoRm1BQjNDZDNpNXdLa0ZaVW1Gb3B1YzhOL2ZyTldqQnkrRU5kQXdLaUpjaW4vdHp3THdCUjdqYlZ6ODh2MUMwdnJ5UW1MR3lBWFpmMktkMmlwd0xFcHFYdTZPd1gwS1YzU0VqTXdjeXNoS1VKY1orc3VIYjJIMTBDL0NOTGo3MTc3T2hIZW9lRTlBUFlkK3AwcFJXWkZFVnBpVlF3VDFHVXFoWmlkc3N6N3hZSVkxbFZ5WjdjSFhHWHNhNUZCdkxBN3JNS2MwRWg0RjFuV21CcXowQk1qcEVQcTQvazhPMzBIdmk1RzRzL3ZMUzV5Z0pvWkZuS1JuM0V6dXNINEZ6eE5iZllYaVdZTjM5SVdKVWhyS1d1NnhmQ2RmMHFqcXp3ZW5ZN2M3OC93cWQ3TTlnN3Z6L2RIWXR2Z0xIZ3hoczdUdlBpNWxTeWlteE03eFBNL2FNaUdOcmVlQkRyWmRZWTFjbVgvMXVWeksyRGpKdjRJcHZPZ2xYSi9HOUtWK2QxZmorekIvVXg0ZU9FaGdUekxOZ0xQcXR2WWtWcDZRSjFmVlcySnVyZGxqUTNHUmVIdnZ3NzBPeWE4cGNBQUNBQVNVUkJWQjFOcjVjWDJzV1RFUDJNZGtoNmVSbUxZRmdzNk11L1F4czFDaGtmaitqWXFjTFFXNmVDZkNpbzVrUlpaUTh4WkdFaGpWNHVzWkVFV0dSZW5tcExsSXEwa2xWSXp3YlZSNnV1TTc5YkwrZDMzM0xIQ3JXQjN4aXhIVTBJdmhweklSR2VYbnlVZElqVTRpTHU2OVdmODl1MTUzU3hoWVM4SENhRVJiQm00aFRuYXJnU3VHZlhacjQvZVl4T1hqN01pYXIrKzNSTjZza3EyL3I2bHoxVWUvL0lRZjY2WXdNV2U4TVdtbXJLOHRTVGhTSlI3L3I0UzJMaUQ2Vzk0RW9OaTRnWWNmUEFnWGZZcEc3M2RUUDc5QXdKN2dQdzZiNTk3NysyWmZ1emptVHVyMDQyVnJhMTJHeEZpMk4zdjFFdUMvbkJWVmQ4Vlg3eERJQ0U5SXk5cGEvcnU3THJTMXUyUFBYU2xpMVAxZmQ2eXF2bk9leXZiZG4rYkxucnFwY2JCZzI2OWI1UkkvOVYzYjcxUjQrdkxmZldaL3ZjT2J1N0JnUkVBK1FYbCtUZDgrdWErV3VPSHYwSjRIaFJVVWFKM1Y3c2JqSjVISmszTjYzMG9PVUhEaTY3TURKeUNzRGF4T1NWNjVLVGZ3RUlDQ0JvNjNXM0h3ejI5QXc1bFY5dzh1NWZmcDIvK0xKTGw5N1V2Lzk4Z0V5TEpXTjdhdXIyaGx5TG9paXVvWUo1aXFKVUVaQWJzd2xCTUlDVU1pWFhXaktjZGRqcU9zNWxGc2JrOC9qV1pRaDVZMzJTcHhaWVdYRXdtKzVCSHV3NVhjU0NWY2w4TTcwN3QzeWZSRXArMVVEVzZRSXJMMjFPNWEvRGpONTdLdzVrVjl1RHI3RXNOcDNGc2VrQS9HUFZVWmJQNk1IdnlYbDh0RHVEcGZHWkZGckxZcWhMNHpOWkdwL0prQWh2WnZZTjVwSnVBV3hQS1dSN1NnSEpPY1dNNmVUSC9nd0xiKzlNWTgvcEl1NGJGY0dZVHI2MDgzR3I2ZlJPeDNKTCtDTTVyeUZGWDh2Qzg3UHJUcVlvcllObzF5NC9LLzMwTWhEMWFrdWFtK2pWQzlHaEF6SWxCVEY0TU5xNDhSV0NkR0xZY0RTckRYM0RuMmpUcGlIYWhXUHEzZ09aVS8yOFcrWG56R3RKZENuWEJrZEZxYlpFcVdqR25mbDg4ZDR5b0VIMThhSGQyOGtzTG1aOFdBUnh1UlgvckhRcG1iRmhMZi9wTjVqYnR2MkptNll4SUNDWTg5dTE1K0U5MjlDbDVMZTBVL3p2Y0R4LzY5NlhGRXNoODdkdFlJVWpLSGlpcUFDTDNZNW51WjYwR1NYRnZINHdqbVhIazZxVVpjM3BGRDVJT3NqUmdud1c3bXZjSXFGTldaNTZrYXhsenB3enFvL0g4dk9UWnNiMHVVbGdQQnZJTHk3SmN3VHlYaStYck9UR2I1ZGYrY2xWVTFjOHQySFR2NU56Y2lwTVZ2ajcwZVJmeWdmemp1WG1IbjFnemRxL25VbTVXcEkvamgvL2RhNWw0SjBBMHFBWFdtMkZmeHhMWHZQdlZiL2NVeTVwd1Y5Lyt2bW1MNmRkdFhMWi92MUxYdnpqei84Y0x5bzZVVzYvNVo1ZjFzeWZQM2pRQWs4M2s1ZlZMcTBKNlJuNy9yTjI3VDMrWGw2QlQxeHcvaXZya3BQWGxDYk95U0ZyN3ZjL3p2ejMyREhQM1ByalQ5T1Rzck9UYmx6eHc1WFBYekR4alFBUHo2QkgxLzUyTjdUZ2UzNUZVWnpPOXNOWFJWRmF1SUM3K3p5RDBQN3BlR3VUT3VHNUwrM0xkR21oNnVPeHplUFF4TzhOT1VSUU5qYkJ6OTFFWGtuRG5wYVg4akFKK29RYVA3QjNwUlkyS28veVFyek1aQlExN2o0cTFOdE1oSThiZTlNcUxvN2hiaEw0dUpud2NoTzRhY1ovSmsyZ0NZSG11TnZPTGJhVG5OdUFPWGFrbU1xanc5WFFPT1dja25uNjlEalJ3TGFreVZpdHlHUEdqM1FSN1poTHZiQVFiRGJ3OTYvNXVOemNtdmZyT3ZMb1VTUFBkdTNBcDhyMFNxNG5tUm9VRnFiYUVxV3F6OTRaaDZZMXFqNXFRcURMaHE3cVpIRFRORzZKNnNtblJ3K1RYODJxc0NZaE1Bc05pYVJFcjMzUWdwdW1ZYTBsVFYvL1FLSjkvUUJqTVk3bUxrK2RCRk9aTWJjcDZtTnBZMk1GYXJ5NUNBUGZ0T3JYMlhZTEJVOEJNczNJby9wbGlkc09MNkRxeW1lTlYvNDJXRkdVVmtnRjh4UkZjZkpiRUROR00rR2NzOFNPUGlIL2hYalgvS2h0T01IalcrSVI5SEoxUWRvR2VaUkhSa1NCVURlQ3lqbEZTaW15TXRMakJhb3RPVXVPQm9hRVJnbWgyaEtsV29JdjNvdEgxY2V6UTNLVVdYT2pVRUVlUlZHVUZrK3JPNG1pS0czQ1FzeWFTWllMM01tbldsRWdEMENDM3FENVNwUXpJZDVVZ1R6bFhDU0VrRUtYcWkwNVN5VGlUUlhJVTJvaGtlcTcvU3g2RXhYSVV4UkZhUlZVTUU5UkZBRDhjL3V1QTZFQlNOaWM0eGYzcUl1TDFIRDJvczlBVmw0QlRHbHFVbVppMDE1MWRURVVwYmxrRnhSOEJxaTJwUGxsV2twS1ZGdWkxSzdJck9yaldTRXp5YkdwK3Fnb2l0SktxR0Nlb2lqNDN0dDNoaEJpREFBU2UyN3l2akVzYktFcjE5Wm00ZmtXcFBhNHE0dHg3aE9MV0Rqc3pDY0hWSlFXS2lvcXlpS1JxaTFwYnBKRkhUcDBVRzJKVXJzNWN5eUFxby9OVGl4aS9ueFZIeFZGVVZvSkZjeFRsTGJ1TnR4TVVueFIrdGFHbk15WE5HNGxpSmJnZE5xN1NIblUxY1U0WjBsNUNoL2IwNjR1aHFJMHQ0eXNuSGNSUXJVbHpVVENxWHlMUmJVbFN2MmtGcnlMUk5YSDVuTUtrYVBxbzZJb1NpdWlnbm1LMHNZRitNV3NLbjB0aGZ5eDRNVzRYMTFabmpQMjJxWEZJTzkxZFRIT1hlSXg3aDdkbEt1cEtVcUwxS05IajJLQlVHMUpzeEdQZGU3Y1diVWxTdjM4My84Vm82bjYyR3lrL2hnejdsYjFVVkVVcFJWUnE5a3FTaHZtc3lCbWtObkVUdU9kMUhOZWlETzV0a1JONklrdHZ3QVh1cm9ZNXhUSlZoNGRNY0xWeFZDVXN5a3JQVTIxSlUxdmExQm9tR3BMbEliNy9OMWZFRUxWeDZhMWxabHpWWDFVRkVWcFpWVFBQRVZwdzB3bXViSDB0WTZjNXNxeU5Ea3A3a1JLaTZ1TGNlNFF4V2phN2E0dWhhS2NiVGJKblZLMUpVMUdRTEdRcUxaRWFSeE4zSWxFMWNlbVU0d1VxajRxaXFLMFFpcVlweWh0bE45ZGZlNFRDRThBS1VuTWV5SCtXMWVYcVVrOU9udy9RcnZQMWNVNForanlXUjRldHNQVnhWQ1VzeTBzTEV5MUpVMUlTcDROREF0VGJZblNPRFBtN2dlcDZtTlRrZkpaWnQyaTZxT2lLRW9ycElKNWl0SVczZGJCVzlPMDU1enZKY05kV0pybTg4aXdSVWk1cXU2RVNxMGtHOUYvL0krcmk2RW9yaElVRXJKSW90cVNNeVVRR3dNWExWSnRpWEptWnM1ZGhFVFZ4ek8za1lUanFqNHFpcUswVWlxWXB5aHRrTDlmMEh2T041SnZjbC9hbCtuQzRqUWpJVEY3elFKeHlOVWxhYlVreDdGYnIyVGhRdDNWUlZFVVZ4RkNTTTNzUGt1QWFrc2E3N2pKWnJ0U3FMWkVPVk5DU095ZXMxRDE4VXdjcDdoRWZiY3JpcUswWWlxWXB5aHRqTys5M2RvSm1GWDZQc2QvM3pXdUxFK3plM0JBRnRKMkJaRHI2cUswUWdWSXJtYmhtTk91TG9paXVGcGdZR0NXQ2FIYWtzWXBzR083Mmk4aVFyVWxTdE80N3Jvc3BLN3FZK01VSU8xWGMrTWRxajRxaXFLMFlpcVlweWh0akVuMytOTDVSdXJQc3BCei82bnNvNlBpa1dJMnRJRnJiVG82TUo5L2pkanE2b0lvU2t2aEZ4b2FyMmxTdFNVTm8wdkovTkRROXFvdFVacldySG54b00xR3F2cllBRHFTK2N5NlRkVkhSVkdVVms0Rjh4U2xEZkc3czNjSVFvd3ZmWi96WXZ3RHJpelBXZlhvOEIrUi9BMlFyaTVLS3lDUlBNSWpJejUxZFVFVXBhVUpDRzczbzBDb3RxUitwRUErRWh3V3B0b1NwWG5NblBNajZLbysxbzhFK1FpejVxcjZxQ2lLY2c1UXdUeEZhVU9FcDhsNUE2ZEwyazRncjlTakk5NUFpanRRTi8yMWtRajVJSStPZU5yVkJWR1VsaW93TlBRTm9hSGFrdHBKZ1hnd01MU2Rha3VVNWpWcm52cHVyNXNFK1NBemIxWDFVVkVVNVJ3aFhGMEFSVkhPanNBRmtZSFM1Sk1GSUpHVzNCZml2RnhkSnBkNWZNczhCRytpSG1oVUluU2svZ0NQam56ZTFTVlJsTllnSXkxdG5xYmFrdXJvVXVvUEJJZUZxN1pFT1h1K2VHOGVxUHBZRFIzSkE4eWFxK3Fqb2lqS09VUjkyU2xLRzZHYmZONXd2cEU4NjhLaXVONmpJOTRCZVF0UTR1cWl0Q0JXa0hlcFFKNmkxRjlJV05nN0lGUmJVcEVWeEYwcWtLZWNkVFBucXZwWW1UVHFvd3JrS1lxaW5IdFV6enhGYVF0dWp2UU1DUEVwQXBCU0Z1ZStHT2ZwNmlLMUNFOXNHUTBzQTlxN3VpZ3VsbzVkWHMrL1IvN3M2b0lvU211VWtaRXhXa2g5bVdqamJZa1FwTnR0K3ZVaDRlR3FMVkZjNTh2Rm85SDFaU0RhZEgwRTBzRitQVE52VS9WUlVSVGxIS1I2NWlsS0crQWY2bm1yODQxZ21RdUwwckk4TW1JRFFoc0tiSEYxVVZ4R3NnZWJmYmdLNUNsSzQ0V0VoR3p3a0xUdHRnUzVSMnJtNFNxUXA3amM5RnMyWVBabzQvV1JQZWdsdzFVZ1QxRVU1ZHlsZ25tS2NxNmJpRmxJMDBzQUVteTVmb1czMW5WSW0vTHdzQlJzUHVPUThnMUFkM1Z4emlJZHdRZllDMGF3Y0ZTU3F3dWpLSzJkVDFoWVNtQkk2RGdwYVlOdGlmZ2dPNjlnUkZCUVVKS3JDNk1vQUV5N0lRWGhaM3kzeTdaV0gvbUFRbTBFcys5SWNuVmhGRVZSbE9hamh0a3F5am5PNng5OVI3cWJ4U1lBQ1hHNUwreUxjWFdaV3F3bnRvMUY2dThpNk9YcW9qUXZtWVNkMjFWdlBFVnBIcm1abVdOdGR2dTdvZzIwSmJxUXQ0ZUVxTjU0U2d1MjlMMnhTTjZGYzcwK2tnVDIyMVZ2UEVWUmxMWkI5Y3hUbEhPY20wbDhBaUNsbEhvSjAxMWRuaGJ0a1dIck9aMCtFQ21mQjZ5dUxrNHpzQ0ZaaExlOXJ3cmtLVXJ6OFE4T1hwK1JuVDFRU3M3WnRrVHFjbEYrVVhGZkZjaFRXcndaYzllVFdqQ1FjN1krU2h1d0NKSFRWd1h5RkVWUjJnN1ZNMDlSem1YM0R2QUprUFo4QUNUNU9TL3U4M054aVZxUHh6ZjFRR2hQQTFmUitoOTg2RWgrUkdvUDhhOWhlMXhkR0VWcFMzSk9uKzZoYTlyVElNK1p0a1RhN1E4RlIwU290a1JwZlQ1OXZ3ZG0vV2trVnlIT2pmcUlwajNFakRtcVBpcUtvclF4S3BpbktPZXdnTHY3UEl6UW5nQ1FraWR6WDl6M2lLdkwxT29zM0RRQXMrbHBrRk5vZlcybUJOYUFlSWhIaHJmbGljQVZ4ZVV5VTFNSGFHYnRhU2xwdFcySjVpWWVDZ2dJVlcySjB2b3RlV2NBcGxiODNTNVlBL0loWnR5cTZxT2lLRW9iMWRxK3ZCUkZxYS9wbUFJNnh4UWpNQmtMWCt6ellpRTJWeGVyMVhwc3cyQ0Uyd0tFdkFwbzZUMGNDNUVzUitpdjhNaDVtMXhkR0VWUnltU2RQajBZalFVZ1drVmJJcVZjYnRKTXJ3U0VoS2kyUkRuM2ZQYnVZRFN4QU1GVnlKWmZINUZ5T2NoWG1EVlAxVWRGVVpRMlRnWHpGT1VjNVhWM3Q4N3V3ak1aUU1LUjNCZjJSYnU2VE9lRSs5Zjc0ZWR4SzhnNUNQcTd1amlWSkFBZmtsLzhGcytNeTNKMVlSUkZxVmxhV3BxZldkTnVSZHJuZ0doUmJZbUFCQkFmVWxEd1ZtRFhycW90VWM1OTc3M25oNis4RmNRY2FHSGY3ZEx4M1c0dmZvdnIvcXJxbzZJb2lnS29ZSjZpbkxQODc0bjVYTUJNUUVvYlUzSmYyYWNtUlc1cXhyeDZNNEVwd0FqQWZIWUxJTzBndHFPekVyUCtCUStkRjNkMno2OG9TbE13NXRWanBrU2JJcEF1YUV1d0E5dVJyTlExN1l1UWtCRFZsaWh0MTZmdjk4QnNuNGtVVXhCeUJBZ1gxVWV4RW8wdm1IR0xxbytLb2loS0ZTcVlweWpub3RzNmVBZjRCUlVBU0dSeDdndHhucTR1MGpsdjRiNWd0SUpMMGVRWUpJTVFvai9nMDhSbktVS3lGOEZPZERaaTBuL2k0Zk5TbS9nY2lxSzRVRTVPVHJEZGFyMFVLY2NnNUNBay9ZVVF6ZEtXQ0kyZDBpNDN1a241azI5NHVHcExGS1d5cGU4R0krV2x3QmlrR0FTaVA2S1p2dHUxLzJmdnpzT2lxdDQ0Z0gvdkRNd0t6TEJ2dzQ0czdudTQ1NXEvdE5UVXJEU3ROTFhVMU15bFhES1hTaTJsckV5elVqTXRzMUlyVGExY001Y1VOd1FVa0gxZmhobG1ZV0RtL3Y0WUJvWmhaa0RGQ0hzL3o4UGozSFBQT2ZmY2l6RHc4cDV6RUFjOS9nSnJPSVJuWHFTdlIwSUlJWFpSTUkrUUI1QjRUcHVPRGx6RUFRQUw5b2JpL1J0dG1udE0vemxqOTNEUkxxUTlPR3hyc0d3ck1Fd1FBQm5BK29GbFhNREFCUUFmZ0FOWU1HQ1lTb0RWQVZDQVpSVmdrQXN3bVdDUkFZYTVCUmdTVUtXK2pPWDlhZDFEUXY1RFdKYmx5Z3NMMjNNY21OWUdQVnFCWVlNWU1ESUQ0TWNBTGdCY3dMSjhjRGdPWUZtR0FTcFpRQWRBd1FJS0JzamxnTWswc0d3R3g0RzV4VmF4Q1JJUGo4c013OUQzRWtMdTFKNDlYT2dWN2NFd3JjR2dGVmdFZ1lFTWdCOEFGN0J3QVdONmIyZXIzOXVOWDQ4QXF3QVk0M3M3MkF3dzdDMXdtQVJjejd5TTVjdnA2NUVRUXNnZG9XQWVJUThnbDFkYkgySVlaaWhZc0hvRE02QTg5dnJ4NWg0VHNXSFZlUllBc0tRN2ZUOG1oTnkxcUpoWUZnQVN6ODZoN3lXRU5MYzFjY2IzOW9XZDZPdVJFRUxJZmZGUHJ3RkJDTG5mNXNxRURNTU1CUUNXWVhYbHNmSEhtM2xFaEJCQ0NDR0VFRUlJYVNLYzVoNEFJYVJwdVVEaWIzYVkwV3dESVlRUVFnZ2hoQkJDU0pPallCNGhEeG9HczAwdkRRWjJXWE1PaFJCQ0NDR0VFRUlJSVUyTGdubUVQRWlXd3dIQU5BQmdnYXJ5RFFuZk52T0lDQ0dFRUVJSUlZUVEwb1FvbUVmSUEwUmNHdUxPTUhBRUFBWlFBV0NiZVVpRUVFSUlJWVFRUWdocFFoVE1JK1FCd3VXSUJwcGVzeXk3dlRuSFFnZ2hoQkJDQ0NHRWtLWkh3VHhDSGlBTXd5NEFBQmFzb2NyQXZ0dmM0eUdFRUVJSUlZUVFRa2pUb21BZUlRK0txWDRpTUV3SEFHREFLTld4Q2JuTlBTUkNDQ0dFRUVJSUlZUTBMUXJtRWZLQUVEb0ozVTJ2V1JZVXlDT0VFRUlJSVlRUVFoNUFGTXdqNUFIaENNRm8wMnVXWWJjMjUxZ0lJWVFRUWdnaGhCQnlmMUF3ajVBSEJjTytCQmpYeTFQcWRKODE5M0FJSVlRUVFnZ2hoQkRTOUNpWVI4aURZSzVNeUlDSkFJenI1V0Zqc3FLNWgwUUlJWVFRUWdnaGhKQ21SOEU4UWg0QTRncUp4UFNhWmRuUzVod0xJWVFRUWdnaGhCQkM3aDhLNWhIeUFPRHcyWWRxRGhqODFJeERJWVFRUWdnaGhCQkN5SDFFd1R4Q0hnQU1GMU5Oci9XTW5qYS9JSVFRUWhxUGY3Y05oVUxYd0tZY3lMMlR1SXJGL2gzL2lTczVTY01mQmlDeWRvN0g4Mm5kbUQ0RUFta1FBQWRyNTZydjQ2NC9ONFFRUXNpRHpPcWJKeUdrQlZrT0RxTmdIZ0VEc0dDMXF2ZVNyamIza0FnaGhKQjdKNVc2ZUlRT1V4UmQrdnArWGNITlo4QnJ6aDd0UnFkZi82QW5BTmJzRkkvSDh3dTFySy9UcWZLQnNsSUFFRGlGOXd0c1BlMVF6cTN0VHlwTHIvOE1RTUxqK2ZuYXU1NU9sNU5vZWgwVkU4dmFxMnN1OWRMYWFQTzJ0cmk0Und6emF6WCtxOFN6YzVqRzltM0M0L2xGaFhaZWtORFl0cktvbWNlc2pVc29kQTBNYkQ4L0xqZGwxL09Lb291NzdIVEI4WXVhOFZ0WndkblBpbk4rWDJ0NU1xRGQvTGpHM2pjaGhCRHlYMFBCUEVKYXV1SndKL0RBclQ0cWI5YXhFRUlJSWZmSTFhdlhkQ2YzdHFORUxoSDlHWWJyMkpoZ250U3IrMFIzMmFPclVpNnQ2d2FvOGh1b3pnVWdCQUMxL05KZWo0QkJiNGdsRVFOVlpUZlBtaXJ3ZUg2eTBNNExFaXdiRnFUdm0xdVNlendXQUxUbHlTZEtjbzl2OEl0NC9vZWNtMStNNWpxSTNIM0N4bjlwNzhLV2diTDBHN0U5TklyaVpIdHRvbUpXRmxvdmoyVWJHK3l5VVZjTVNCMU5CdzRPWEdmaks2bTB0b3BjRHNEQk4vU3BUeFhGbC9lb3loS1AyTGdFSHdBREFCcE5hVUZ4OXRGM1hMMTdURlVVWGZ6Qm9wN1c5TUxKcmZNWUxsZm9VcHp6K3ljTmpaOFFRZ2doZFZFd2o1QVdUZ2k0MUJ5d3NQb0RQeUdFRU5KU2VBV1AzS0FxU3p5c0tVOC9LM0lPN2RPWU52S0M4enZFMHVoaHNvaG50bWJkL093eGUzV2QzTnFQa2tXODhKMTVXVUQweTBmTmoxTXZyWTBHYW9OdkhyS2hiM3JJSG5telFuSHJlSFVWUno3Zk02Z3c4NWZGK2lwMXNiSTAvU3hRWGlndnZMRE4yalZOV1crVzVYcXRUZzRvaXhwemowMU5Gam41YXlmWGRpTXN5Nk5pbHRkc3BKVjRkZzdQUCtMNWJ3VGl3SzdGV2NmWEcwdkZQcWJ6WEw3QUF6cXhUMlQzdDlJWWprTzlLYkZSTWJFYTgyT3pZQ2JIV3paMGVWSG13ZVVBS2dBNFJNWEVWbHEydDN4bUJvTk9kZlA4QXFjN3VVOUNDQ0hrUVVUQlBFSmFPSzREcjZmcE5jTXd0UGtGSVlTUUZpM3AvSHd2QUVydjRGR3hqUTNtQVVCeHh2NEZRUjJXSlR0SklnZVVseVg5WWF0ZWVjblZ2ZGxKbnozT2RYRHlrQmVlcThta2MvY2Z0TGhTVzVhdUtMNndrOGZ6aXpKcndwRjR4VXhXRkYzYXBWSmxYd1lBSHM4dkxLU1RjVXBxU2U2eDlYZHpud0RBRmZDazBEbDczRzM3ZTVHVjlQbEk4K1A2MDJ4ZDNBSmJ6L2lWeXhWSVVwSSs3Z0ZkVVE0QVJNV3N6alcxQ1dyenlpa0F5RWphUEV4ZG1uSEp4U1BpWWQrd1o3L0tUdnA0U0xrOEx3RUFCQUlIb1ZaYlZTZW81K3JWYzVvQlZmclNnak5icE43OVhuYng2REEyN2ZMeUVQTTZ3UjJYMzg1TStHU1F2cUlneFZUR01JeWhhWjhDSVlRUTBqSlJNSStRRm83TFljYlZIQmlxdnJOVGxSQkNDR2tKbEhmVFNLdVZwNWZMcis2WGV2ZWVaUytZQndBR1E2WGFMMlRNSjJwTitubGRlVjY4UUNBSjhmQWZ1alQzMXVlakxlczZ1N1o5bE9zZ2RNM0pQcmp3YnNabFQxRHJPWDgxVkVlalREN0I1V3JVenRKMkl5cXFDcE4xNVhueDkzN2wrZ0ZFcm9Bbk5aMFRpVnlEZkNNbWZxdXJLTHA1Ty9uTGtkQlU2b3h0R0VQaTJUa01uKzhWRnRMcGpXU0xxYnRpRDltaks0dXpqNzVkTGs4NUJoalhGUXlJZW43dnJiL2ZiZ2VvOGdBQVFqZVpaOUR3MVJrSlg0d0NJSGFYRFh5OUtPdmdNcTFXbm1ZNXBrcE5lYlpPVjcrY0VFSUkrYStqWUI0aExSc0RGa1BCQUN5TFNzV0dwTCtiZTBDRUVFSkljMUVXWGQvdkd6WnVNd0FlQUoyTmFtSlYyYzF6aXVLNFBVSnhhRTlkZVY2Nlo5QzREOHJsMXc4b1NoTk9BS2d6alZQcTAzZDJVZWF2YjBKVG5OM1U0NzJURFI2Q1cwM1pYNm5Pdlo2ZHZQTlpVNW1EV0Zvbm00M0xkL0lGakZsMjl2cXl0UTZmNVRsSGdVZFlWSWRsbWFaamcxNWJkdlBDSXFsQUd2YXdaVHZmc0djKzBWY3E4NHF5RHEyb0xuTHlDeC8zbVZxZThHdE5JQStBMUNsOElJY3JjZzF1TytNWXdEQmFWVlpjV2Y3Wkx5QjBrd2xZUTUzZlRSeUZUdjRjanJSbW5UMXJBVDlDQ0NIa3Y0aUNlWVMwWkZQOWhHQWdBZ0NHZ2FxNWgwTUlJWVEwSjYweTV3TERjUlNLUkg1dDFPcWNPR3QxSXJxdnplZHdlR0lBa0hoMm4rZ2I4dVFXMDdtb21OaXhRTzJhZVFEQU1CeWUwRGtvQnJsZ1VIZkgyM3Vpcnl3dmNISnY5YitTWEhrWndOanBsMldjcFdIZEJTSy85aVU1djc5bmZpWXdjdXBCYXkyc3JjOW56dHFPdFdKSnhDQVAyWkFsSEFlQk5DLzF4eGthWmNvNXk0RUEwQU9BczJ1N1VRRGdGdGh2UVY3MjRXVmVYcjNuU0R5N1QxU1YzVHdxaTVpOGwrTWdrRGp5M0lJQWxzMU8zamtEZ0NPQVNnQ1FGNTcvVHF0TU9xbm5Pcm1FdHBuelYzN2FENjhBTUlSSHp6N3J3SlA0bTE4d0lQcmwzeG9hTnlHRUVQSmZSTUU4UWxvd1oyY25rZWsxQzFiZG5HTWhoQkJDbXB0T2w1TUpBRnkrbXo5c0JQTWFzNEdDZVdaYnhvMmRJOEk2emI0aTllNDNVNTUvWW1OVGpiVXc4OEI4ejhBUjY3MkNSalc0NXA1Qlg2R1VGNTNmcmlpNnRNZFVaaTJ3NWVMZWJZSmZxL0ZmV1o0VGkvMDc2blE1dDYxMDdTTHg2dkcwbTArZm1YeVJYMXRUWVZDYldhY3RLMVpxaTFKU0xxOEtoOGpEejlIUjJjYzRya3BOV0t2cFJ4U2xsNzlYRkY3YVhWbFptbEZab2NoMjkrNzFFdGRSNkpwMlpXTXZBT3FnZG5OUHl3disybHFXZjNZckFMVldXM1k3SVBycGc0cml2Ny9XS0ZOUEEwRHlwVGRsRFQwSFFnZ2hoQmhSTUkrUUZvemhjRjFoV2dxYVphejlrRTRJSVlUOGwyZ0JnR1U0Z2dicTJRdm9sZGM5bE11THN3OHRkWmM5dXFvcGczbnlndk03NUFYbmQ5aXI0eFV5NXFPQzI0ZFdBcXA4aTFNQ29VdHdSNDBpN1d4anJxVlNaU2NLWFlJN1ZkZm5PMHZiRFhYMjZQaWtzMXY3VVFhRFRpWFBQN081U2xlV1ZhVXJ5ODVOL1dhT2pXNE1BT0RwRVROTFdYcjlBRjhjMEVXZWZXYWp4am5wcUxJNDdSU2dMQWJBOFFvWnM1SExkL0xKaXQ4MFJLZkxUZkFLR3JYZWtlY2FWSlovN1dkVFJ4THZuaThLUkxJdXR4SjJqd2NnNURuNWhPcks4eElCc1djRGQ1S1BKc3lPSklRUVFsb3FDdVlSMG9JeGV2WmhWUC90bllIaFVQT09oaEJDQ0dsdVVtY0FZS0V2dDFjcktpYlc1aVliMWpMZTVBVTNmdlVKZldZN2hHNHlhRXF5N21XRVhrR1B2K2ZtTzJCZVkrdTdlZmVlWVRrK0hzOHZPS2oxbkw4YU8rMjBibjJSbTAvWXVDMWFWZWFsM05SZGt4VkZjVDhDMEViRnhMSUFJUEdLbVd6Wi9uYmNxc2lLaXFLYkFQaFNyOTdUcytMWGRQQ1EvZTh0QUZBV1g5dG5yT1hzTG90OGFnZFA1Qk9kZHVYRDNqcGQzZzJKZDgrcHJ0NDlYOHBJMkRTNGR0MDhKeStmb0ZFZjZ2WGFzckJPY3k0NzhxVUJXblhPbGR5a2JXTkRPaTIrWmU4K0VzL09jVWE5WUNzaGhCRHkzMFBCUEVKYU1vWXpwT1kxYXpqY2pDTWhoQkJDbXAxSUpBb0ZnQ3BWZm9QWjZwYWJUL0I0ZmxHMjE1cHowQUdBZ05VN2FxMVhhTFNDOUFNckN3cE94d0tBaDN2M0tUcHQ0VTJGNnZaSmEzV2pPaXpMVEx2KzBjTmFmVW5LUFY3V2pEcjMxc1VsQWJEWUlDVHg3SEpYeTVvQ1o5ZDJ3VzFtbjZ5b0tNcXBMcW9vemo2MFFxTXB6VEN2NStUZTRRbWZvQ2MycXN2VHo2WEdmZGdGS0N1VmVuWjd6anQ0OU1hY3BDL0dtcWJTR3BVWGwrYWYrcmhDVTNoTHJ5dE1LcGZuSkFIcVhEN2ZNOXc0amptT0FLcnFERVRvSmpQZmlJTVFRZ2o1cjZOZ0hpRXRHY3YwQVFPd1lBMktEVW1YbW5zNGhCQkN5TDBTdTdVWkNnREdEUlJxandGQVZSTC9xNzIyZkpmUUh2b3FWWEYxRnRrOUV6aUY5M1BnY3JsQ1NjUVFnMTZyMEdyTG1pS2dWQVpOU1JrQWNMZzhKOS9RY1ovcGs3NGNxU3BMT0dxdHNrR256b2Z1M3JJQnJiQ3kwNjljYmxuaTZDQ1RHUFRhTXBobHc1WGtudGhRdDViRTFVczI3TzJDakgzekZFVngzd0JnM1AySExQR1FQYklVckVIUGNoejVGdDNxQzlJUHZHWjI3T3draVJ4UXFTMXU2bnNraEJCQ0hsZ1V6Q09rcFpvS1J6RHdCZ0NHWmJSQXplcDVoQkJDU0lzVkVQSGlJVnZIRFUwcmRYTHRPS2E4OU9xUGFNUzZhbHkrd0FNNnNVK2RZd3RTcjI0VHBWNFB2Y0FhZE9xODlCOW13ekpqck5FTUhHdWxCZWtINWpzNGlEMWtrUzhjdUIzL3dVTTZWZFpWczlNTUFEQ01ydG5XaU9NSnZWdnJLb29ieUhJc0swMjk4blkwQUJZaUQ3K0FvREZiZVNLL2poa0pHL3NKQlA0ZFphMG03aTdLOW1sZGxQWHJXd0RBNTN1R2kxeWpodktkWkoyRm9zQ3VmT00xVXJNVE5qLzJEOXdTSVlRUThrQ2dZQjRoTFpVMFVnQzk4U1hMc0pybUhRd2hoQkRTTkJxN0Rwd2xrY2l2czFnUzFqZjErbmV6R2xNL3FNMHJweHFxazVlNmUzSmU2dTdaQURTQTZWMjNjZmg4cnpBQTRIQXFLOFh1SGNkV1ZTcnlyRlJqYzFKMlQvR29LRW5WcWJKdUNJV3VnUXpqNUYxVlZha1N1Z2IzQklDS0NrMjlqRGtUMHpwM2pTMXZnS096YTV1aFZYcFZnVjZ2VVhNNVlvbkV1K2QwVlVuOHp3MDNoZGpkZitBc2Q3OGhyNnNVQ1VkU0xxNXJEeWlMTklxMHM0WXFUYWxQcS9GZk9mTGRRbk5UZGsxMkZQdDJsSHAyZjA2bHVIVzhLUFBueGNyU2pET0FzdGcwelRZcUpyYnlMc1pPQ0NHRS9LZFFNSStRRnNySlVDVTBmUWt6WU81MUNSOUNDQ0drSmVONGhvejVvQ1QvejA5MTVmblhHOVBnRHRiTXU2c05GOXhsZzVhNGVIWi9EZ0QwVlZwNVlmb1B0bmFKclNyS09yd0NBTGpDb0lka0VjL3RBUUNXMVZlVzVwMzYwTXBPdHREcGNsSlRMNjJOYnV4WUhNVFNrTURJcVFjYnFGYnBGVHptSTBlK2E2Q3BRRk4rKzJ4Kyt1SFZEZlh2SHo1aGs2UEl0MjEyMHBkalZZckVPbXY0bHBWYyt0WndzMEl0czFodWF3QUFJQUJKUkVGVWNva2NES0Nxdk9UcTN2S1NxM3R0OVpWNFphVU1HbTJkd0tsSUpQRU5iTCtBbGhNaGhCQkNDQ0V0bTJSdVJLaGtYaHRXTXE4TjZ6S3Y5Zm5tSGcrNVM2dk9zMWgxdnRtbVVCRkNIZ3hSTWJIc1hXWmpQUkNrbnQwbkJVUy9mQVNBcURIMVhUdzZQUVhBMmFMWTJjbXQvWmpxSHFXdVBuMW1Oc0hRR0FEY3UyeHpWeG1LVFlBQndFTURmL1RuT1htM3JhNEhBQzVOY0YyaFdCSXhDTmJ2bTE5OTdrNmZaZk5ZRThkaVRkeC85dXVSRUVMSS9XZDEvUTVDeUwrZmdlRzFyajFpTGpUZlNBZ2hoSkRtSlM4OHZ6MHo0Wk1oQU5TTnFWKzlVWVBTb2xoWm16RW1sNWZtbmZxb0NZYkc0ZzZuNTVxMWFhNWdFQXZqQmhsMjF3ZXN6b0EwYmFTaGFJTHJhbFJsTjMrRDlmdXVxRDUzcDgrU05BL0xUVThhejlVdnNPRktqZEI5ekRTMEh6UzZTZnE2TjQ2UVNxWE5QUWpjeStlRUVQS3ZSTUU4UWxvb2h0RjNySDNOWHJWWGx4QkNDQ0dFL01kSnBWSjAvTi80KzNxTnZwTmV3OHp0eDFFL3c1SUg5K0NvZWg4U2lXdE5qZUJ1L1REdmgwUkU5UjV1TEhDVldHMWovbUZOWU1kZUdMWG9JN0RNUGY2dTYrYUNSUWZUNE9Ua2VkZGRkSHRzUEJiOVhneDd2M2RMSks2WXNHNHZKSUdoTldVTjNiZDdjQlRjL0dYV08vUnd4cVQzZjRTbkxCd0EwSFg0Uk16NTloeWFMOXVYRUhJZjBKcDVoTFJRRE12cGFIcExOc0JBd1R4Q0NDR0VFRkpmek9qcGFETndGTUs2OVFmWHdSR1hEMzNkWUp1dXd5ZGk4SXhWK0hCU042Z0s2cTNiYUlFTFFBZ0F1SHA0THdhODhBWWlZZ2JpNXRtek5UWGNnMlZZOEdQOU5Ta1B2RGNYZjM0ZEN3Qkl1M0FDcDc3YWdJa2Jmc0NPMTBiRDJjVWRZMVo4YWZmS0N6dlZEVkM1dS90ajRycnZ3T0U2WU1MYVBUYmFPTUl5ODlUZXRPaWxwd3FzbHAvYytUNStlZjgxdStNVHVYbEJxeXdGWUxCWnA2eE1EWUdUQk5NK1BvS1BKL2VDcWlEZjZyT3lsUFRYWVh6eDh0QjY1U05lZkFkKzBaMVJtSlVMQUVnNGR3UWpGMjlDcDBjbklPN2dWdzMyU3dnaGhKRDdSekt2VGJKa1hodFc4bW9iQTE2SXRGejNoN1FVdEdZZUlhUUovTmZYekd1TW9EWXpqd3VGcm8yYXd1Y2tEWDhZTnRiZjQvRjhXbHNyYndTQlVPZ1djSmR0bXhvSGdCTWc4dVh6UFNJaDh2QnJSQnZCUFZ6dnY1VkE4RzliTTIvMU9RMmUyN0FQMDdlZXZLTnhqVi96TFNaOThGT0Q5ZG9QSEZOeno3WSszSU9qNmx4NzBOUTM4ZTRsQS94Ym1XYWFPTlpra3ZXZStHcUQyWENXL1FHQXM3TTc1dXk1Z3RGTHRzRE5YMWJud3lzZ0RHLzhtdG1vK3pHUlNxVllFOGRDN09uVDZEYVdocytQeGF5dkx6YWlwaGl6djRtek9UN1RNMnhJNi80ajhPNUZQYUo3UFZxbmZNQ1V4WGp6ZURIYy9QNHQzNE1JSWZmb3YvWEdTc2lEWWprNFVDSVVBRmlnQ2w4a1dhNzdRd2doaExSWWRuYVd0Y3B5WjFwcmhNN2gvZlI2b1Fnb2JiQS9XZFRNWTliNkZBcGRBd1BiejQvTFRkbjF2S0xvNHE3R2pnOEEvTUtmM2NvVCszZE11L0p1WjlTdU5YY2ZTS1hCN2FiOHpqQWNCNGJoT0lEaE9qSU1sOGR3SFBnTXd4TndPQTVDaHVFNEdBeVZhb05CcDJiMUZlV0traXQ3Q3pOK1dtUzdUMmVQcUppVmhZbG5sM29DeXFJN0hCQ3ZWZGZWMllYcCsrYkxDeTlzdTVjN0kzZHA4VEF2b0VpSjRmTmpFZEtsVDZQYi9SSzdBQXQvU2taWTl3RklPZitIelhwWGY5OEwzWnpINFN6MXdJWDl0WmwwQTZZc2hqdzNIWmQrMldrUmlPS2cyNmpKdVBMckxtVGZ1Z3dBY0E4T3cycy9KbUJoSndhbmQ2eS80M3QwY3ZMRUMxc09RNnNvdy9lclpnR29xSFAra1JtcjRjRGpZKytxRjIzMllTdlF1ZXhJYnIweXJhb01iL1p1ZUMwOHYxYnQ0Y2h2ekhwMUtudzE3ekdBWlFCd01IM3JjZnl5WVI0eTQ2MnZpLzNjaG4yNGVlNFBuUG5tdzVveW4vRFdHTGR5QjA3dDJvQ0VQK3Z1WHYzSDFqV0k2ak1NazJKL3dkYkovYUZVRmpkaVRJU1FmekVLNWhIU0VwVzNGd0o2QmdBWTVuNytRa0FJSVlRMG44U3p5MnZXMCtMeEJINmhuUmZGSjE1WktZTkdyektWUjhVc3I0bk9PYnUySGU0Zk9jVm01bzI5QUdIaTJUbTIxcFBpbzNxdEtZMm10S0E0KytnN3J0NDlwaXFLTHY1Z1VVOXIvTWY2WXZmeW5OL2ZsN1Y1NWJqSXRmVkFkV25PWDFacUtHQnZLaDRBUU93VDNubkIzMFZadjd3aEx6aS93M29kdWJ3Z1pkZUxETU1ZS2l2MU9vYlI2emdjZlFYRGlMMEQyOCs3a0hoMmpnQ1dnWTVHRW9tY0F3d0dycE8xYzFxdFBBTUFlRHkvaURvamxnYjM1enFJUFNwMTVkazhucC9kektLR0FyTGtiaFhkM1I5OTVibnBpRCsySDczSHpiSWJ6QU1BblZxTmtXcy9RV2I4ZWVRbHgwUGlIWUtCTHk3Rnp0ZnFiMElSMWZ0UmlGeGNjZVQ5aFhjMUxrdGlMMis4dlBVMHFxcDArUEd0U1hEenI1dlY1eTZMeHNNdkxNVCt0MmVDejNNQXYzcXR1WkxzUEpoUHQ3V2NzaXVWU3ZINnNWS3NHT0lMVldIZVhZeU1BNy9JamhDNnVNTE5Md0FsT1psMmE1ZGtaOVc4dmgxM0NtUGYraExyeDNRQ1VGbW5YdmNucGlDeTczQWMvL0xkbWpLUGtFaE0rZlIzWk1aZndDL3ZXd3ZNVjJIYnZOR1k5ZVZwVE50K0N0dGVHNG1pMUp0M2NVK0VrSDhKQ3VZUjBnSTVhM1FDQ0xpbVF3cm1FVUlJZVVESjVhWlhPcTZiTVlpa0tTNERVRzZ0dHJMMCttRmo5bGg5VVRFckM5TnZ4UGJRS0lxVGJWOVBYRE9kanNzWGVFQW45b25zL2xZYXczR29sMWtURlJPck1UODJCUVBOZzR2V0JFWk9QV2l0dkRIWmhiS284VnMxNWFsLzJnN2tHYW5WT1pjc3l3UUNnK2tIaDdzSzVBRkFZUHNGOWZvMU1RVmViUVZNQTZLbkhXbW9menNCVmRKYzRvL3R4K2hsbXdId1lQdG5UakZTTDV6RGxTTjdFTkN1Si9LUzB6SHFqUStRY09JQUVrNmRBRkEzQU54Ny9Hd2MzdndtaW91em0yU01xb0pDL0gxZ0c1TC9QbzVYZDl0ZVIzclVrazBBTnRVY3J4MFZqZUswK3hkQURtcjNFSVF1cmxDVkZxTE53REU0OWRVR3EvVlduaWtIVHlpdU02YkRINytOYmlPZng4UFB2WXJqMjliVTFQVUpiNFBINTMrQTN6ZXZSTnBWNDVxRUlaMzZZc0o3MzZFNEt3VmJwNDJFcloybzFVVzUyREt0UDU3LzZCQm03N3lFbzV1WDQrVDJqYmlIN3dtRWtPWkR3VHhDV3FBcW5rSEFnL0ZuY3BhMThZWk5DQ0dFdEhEVzFnR01pb20xbDJWVUNYQnR2aTh5VlhxOTlmUEdvR0ZVek9xYTZYUkJiVjQ1QlFBWlNadUhxVXN6THJsNFJEenNHL2JzVjlsSkh3OHBsK2NsQUlCQTRDRFVhcXMwbHIybHgzL1lSNlBNVDNiMzd6VkZWWHgrcDFaYnFRVUFvWkR2NkJYNjdPN0MyOSs5b2xhWDVkVGUwK3I2MC9nc09Fa2lCNGdsVVkra1gxa1JicXVPd0tsVjM2RFdOb0ptRE1NQVFHVDM5N1MyMmllZGY4M3V1bmlObVdackhwQVRPSWYwQ1c3enl2R01xK3U2bVFVWUdRQmkyQWpJa24rWmpCc1g0TWdYd3E5MUcrVGNpTE5hWitXWi9KcGdWSmZoRXpGbTJaYWFjMnZpeGdJd0JxbE1ISGc4QkxlTndXa3dBSnBpYlVFRC90aTZ1bVlxYjkwTU93YmhYZnNoK2U5ekFHcS9WczJuMURhMGpxQzFhYlltQ3pzSlVaT1ZhNkhOb0ZFb0w4N0hIMSsraTRkR1RMWVp6RnMvcGpWWUF3ZXZIN3B0VnFyQ3dkZ0ZZUFg2T25XZHBKNUlPUGt6ZnR1eXNycEVnS2RXZjRXY3BNczQ4dkVTdUFmYjJPSFd6S2RUQjJQRXEydnh5TXVya0g3bEROSXZuMm13RFNIa1g0ZUNlWVMwUUR6amxCOGpocTIwVTVVUVFnaHBzUkxQem5FMHZSWUlwUDdCSFplbkpaNmRJd1ZnTnMwMnRzNzdvTDNNdU1EMjg4N2J1QTVqK3BmUDl3b0w2ZlJHc2tXbW5OaEQ5dWpLNHV5amI1ZkxVNDRCZ01BcHZGOUExUE43Yi8zOWRqdEFWVE1Gcjd6czV1K29rcWZ6K1VLSmgreVJaUkt2aDE3SVMvdCtocnIweGlHTlJpVVVPb2YwMHVzckZaWnR1Rnl0Q25aSXZYdlBVcFplLzBtcmxhZmJxcU10djNYU1ZrQk9JSkFHQjNkY2ZydWhnSjJwcnZreGh5TnlCV3hQczlWcTVXbFd1bUc4ZzBldVV4U2UvOG84VTVESDg0c003YndnZ2JMd1dvamlOT1BVVUJjM2YrVEFlakJ2YVUrclU2L3JNRjh6NzV0NUkvRFNyaXZvK2ZSTW5ObTlzV2tHYWhNWEwzNTJETzg5MWdxRldkYXpjaTJuMXpZTklicVBlQUYvLzdJVFYzN2JoV0d6MXlDaTEvOXc4ODlEOVdxVzVtVFVPWlpXVDlWUC9mUG5Pc2Npc1RPS2tpL2psM2VtUVNwMUFRREk1V3A4TXIwL0RLVmxXSEt5Y2V0WmZqbm5jZXgrWXdMYy9GNXZjT292SWVSZmk0SjVoTFJBZW81anpTUmJocVZwdG9RUVFoNVlOVCtyc2l5dityV3pBNkMwK1RPc2VRRFFYRlJNYkdYcTlYZmI2c3J6a3V4ZFVDQU5lOWl5ekRmc21VLzBsY3E4b3F4REs2cUxuUHpDeDMybWxpZjhhaDZVQTRDc2hFOEdtVjZuWDFrUjZTNTdiRVZnNUl1LzVLWHVmazVlY0g0L0FIQTQrZ3BiYld6Z2lhVlJRL052ZnplOWdYclZ4RDVSTWF0enF5cVYrYVlTaHVGd0FTQzh5OG82NDNWd2RQWk9QTHZZMS93K2dqc3VOODhRcW1Gcm1xMjF3SnlyVDU4WmpqeTM0UFJyVzRjM2JzemtYOHFZZGNiak54UUV0aGZRcTV1RktaZkxjZlNUcFJnOFk5VS9FTXd6WWhqNzJYZk96aDVZY3JLdzBmMDF0STVlNzJlbVF1RHNpck43TjZFOHZ3QlhqbnlMUjE1ZWhadC9IZ0dndDlrT0FGNC9adjBQRWpOMzF2OWp4SUYzWitIUGJ6OENVQnVVRkhuNDRzMmpPVmovZEh2a0oxNnJVLytkaTFVd1ZCZ3pGQ21RUjBpTFJzRThRbG9nRG10d0FjTUJBTEFNbTlOQWRVSUlJYVJGc2x5WHpsaTIwazcyaWJPSHZmNjRISUV6NEd4akIwcWxIRUNWczJ1N1VRRGdGdGh2UVY3MjRXVmVYcjNuU0R5N1QxU1YzVHdxaTVpOGwrTWdrRGp5M0lJQWxzMU8zamtEZ0NNc0ZxaDM4M2w0bnNnbHJIZFJ6b25ZN09TZHo0cHlUc2FxMVJrSlFxR2JPd0JvTkZWMnMvQXNpVVNCN1JpT28wQmRsbWsxczlDVzVJdExhOVlBTkdYbW1aY0IxcWN5QTQxYnc4L1dyc004bmwrVVorRHdkM0tTdjM0T1VDck5QeTljQWEvNitWdCtycFFsYUhBREVQS1BrMHFkQVFBVmF2dlRvdGZFMlo3K2JpM3pMZkhDcnhqcnN4MXUvckk2R3o4MFBXTnd2MUxmdUprc3EvcDZRbGt6bGR3UjNaK1loUE0vN0lRcHFHbmFGTU1lc2FjUEJyKzhBbGNPNzBiUmJlTWZEMzcvWWhYbTdZbEgzMGx6Y1hMN2UzYmJyeGppVzY5czJaRmNiSjdTQi9rWmRiTUxWWVdLZW5XOVFpTEFHZ3pJVDdRTXlqdUN3K0dpUXF1MmUzMUNTSXRBd1R4Q1dpRFdBQittT2pXUFlaaW1XVHlZRUVJSStaZlE2WEp1WjE1YjEwbWx5cTRKSnZINVh2NGhuZDVJVGp5NzFBTlExZ1REeEdML0tKMHU1elpnM09UQ1hyOUJyZWRZMlVYV0tQMUdiQTlOVlhtR282T3pEd0FZOUpXYXNGYlRqeWhLTDMrdktMeTB1N0t5TktPeVFwSHQ3dDNySmE2ajBEWHR5c1plQU5SQjdlYWVsaGY4dGJVcy8reFdVMThsZWVkM2NYbE9Ib0hSVXc1VWFISnZwRi8vWWpnQU5SeGQyckdzb1FwUTJBOEdXT0FLSlFIRzU1S2IwVkJkYzhFZEZsMDN2ZVl3WEVmTHN2dkVXUlk5NlVjT2grK2tLeStLZDNIdk50YXYxZml2TEN0WmZxNFNyNndJZ0tia2ZnWjF5TjBRK1lZQ0FJcnpyR1pyMW1HNW9ZUjdjQlFXL0doOUIybUhDdVBNRW4yVjFVemFKdU1lSEFRQXFGVFUrOE5BZzV5ZFhUQjY2V2U0K2NkZXlPVTIxNXEwNElEeHEzY0JZTEYvL1lLYTBxTFVtemoxOVFZTW5mazJNcStleCsyNGt6WjdNR2I4Y1dHWndWZFdYTlNvWFhVanV3MUVYc3AxV0daRVNpVEc3RW10OXU1Mk55YUUvS3RRTUkrUUZvakRZV3QyNm1OWnB2RlRBZ2doaEpCL09kTjZiWHE5U2k0UVNHdXl5QmlleUJNQWVEeXhONGZEcmNrc3FhN25DNEMxTnQzVHpiZi9xeDRCLzF0UnFTMUtrUmVjMlZLYWQvcGpzOU5PUENlZklGMTVYandBZUFZT2YwZFpldjBBWHh6UVJaNTlacVBHT2Vtb3NqanRGS0FzQnNEeENobXprY3QzOHNtSzN6UkVwOHROOEFvYXRkNlI1eHBVbG4vdDU3cFhWZWNXWnZ6OGVtSEd5WFZTcjZqaDFlM0JFL3EycmF3b1RzTWRMdnJQTUE3QzZwZDNGSkJJdS9KdVc5TnJVMmFlZVJsZ096UFBVZWpreitGSTdRWXd1SHduZjRzaWZtRHJHZnNBcHViem9DaSs4STJpK01JKzA3Rkk1QmNSMkg3QnhjU3pjNXd0MnQ1UnRpSzVBNUU5aGdJQTNIMkM2aHdEUU5KZnY5cHRHOVNoQnpSbHhTaTZmYk5KeGhMY3JSKzREQmNSUFlaQXExS2dMTC9wcG5vYWRHcWtYZjZ6VGxtUEoxNEV5N0o0OVVBOFR1eFloeFBiUGdhZ3hyWGZ2b2Vtdkg1V216bEpTRGowbFRxd2JHUFgxT1BpeVpWYkVkYXRQM1l0R2dkMVVkM1pNd2MzTEVPcmh3Ymp1WTAvWWZ2c1lVaTllTHBlRHc1Y0IveHY5cnZJU2J5RUs0ZjNOUEs2Wmp5YzBlMkpGL0hYcnZyVGx4bWhCQUJRVVdiL3Zna2hMUUlGOHdocGtSZ3ZzNE44bTlVSUlZU1FGc2JXZW0wbW9aMFh4VnNyWncxVkZaYWJPN2o1OW4vVlF6WjRTY2FOTGNNWVRsV0ZYOWpFM2FWNXA3Y0JVRG01dFIvakhmekVlckFHZlVyY2lyWUFxcVJldmFkbnhhL3A0Q0g3MzFzQW9DeStWaDJFY25hWFJUNjFneWZ5aVU2NzhtRnZuUzd2aHNTNzUxUlg3NTR2WlNSc0dteTIzcHpBMnRSZ245Qm50cHNmMndxZzJkb1VncTJxTWdVdnhRQWFuVlZqdmo2ZXJUWHpiQW1JZnZtM3hsN0hST1FhUFZBZzl1K1VmblY5ajVCT1Mwd1pXbFV3eXhDcXFvTHBYbWczMjMvS0M1OGNzbm5jME9ZUDdRZU93ZFZqUDZJeEFXaUp1d2UwS3A4Nng1YTZQam9SM1VhK2dFcXRHZ2ZXellieC84ZWRjM1RnMUNzcnpjbkFwdWQ3QXdDY25Ed3hlUFlLZEgvaVJleVlOd3BpRnpjTWZta0Yrajc3R281OS9qWjJ6bitxenJXVlNnVytmdjFwS0pYVmdTNVhDWWJPV0kxS25RYUxmaTlBeXNVVGlELzJJeEpPL0l4dGMwZEJWV2lSWGV2aGpPY1dmNFhvaDBmZzhNZExiQVRpdE5nK2R5UmUrdndrcG16NkhRYy9laDJuZDN3QVl3YWVjWE83aWV0L0FNT3l1SERneTd0NEtnNTRkdEUyR0F3R1hQemhrM3BuUFlOYWdXVlp5SE1idDFFR0llUmZqWUo1aExSQUxCZ3YwMDllRE1OU01JOFFRc2dEd3pLZ0pSQjRoM3EzZXZaYm5Ucnpzc1N6eHhSRjBjVmRBTmljNUsrbUFyQzE5cFBFTjN6OFJvbEh0MmZUNGovb3F5Mi9mUW9BeXNzU0QvdEZ2UENWbzZPTEQwL2dFVmFTZCtLRDR1eWpINk02SzZ3NCs5QUtqYWEwemxSV0ovY09UL2dFUGJGUlhaNStMalh1d3k1QVdhblVzOXR6M3NHak4rWWtmVEZXbzB3MXo2NnBTTDIwTnRyYWdLUytYYWU0K1E2WWwzZjdoem5xMHVURGQvSk10SlVsYVFEQUU4dENkS3FzcXcyM1lQU1ZGU1hwS1hFcmdrMGx0dGJNQyt1NEpCbmcxQW1vNkRRRlNUbEpILzlQcXkyekcxZ1ZDQ1FoZnBFemFnSkQ2dEtFZytsWDEvZW9xQ2l5dThrSStZZmQ3VzZ0ZnRHZEVkSzVML2E5TzZ0UjlhZHRQZFZnbmIxdlRjYmV0MmJEbUdWcWZ5TUlTMTRCWVFDTTY5KzFIVEFXeW1LTHdMU3JCTkVkK3FQamtERm9PM0EwbE1YNTJENXpHQkwvTW42OVhkai9MUVpOblkraHI3eURtQ2VuNDZjMWMyc3lFNlZTRVVwdTMwREhSOGNnclBQRGFEZDRESElUNHJCaGVEQWNuVHpSZXRCSWRIbDBJa2JNL3hEcFY4N0F6VnVHeThlK2c2b2dIMzZ0TzJIaWV6OUM2aDJBbnpiTXcra2Q2MjNlZ3p3M0hadGU2SWNYUHZ3Smo4MTlIK0dkK21MYjNKRm9OL2h4QUVCMi9BWHNlbU1hN2pUWTdlb1hpTkZMUDBkUSt4aDhObU1vNUhJNXZNUGFRaVJ4UmFXcURGeWVHSS9NV0lXTWEyZEJXYkNFUEJBb21FZElpOFRVVExNMWdGUFFuQ01oaEJCQzdoT0J1OStBMmE2Ky9lY1daZnkwVUY2ZS9MdkVzOGVVbk9TdnBuc0dESDg5ck9QU2E0VlpCNWNxaWk3dVFXMkdqWVBVcy90NGo4RGg3MnFWbVg4RGdLR2lvbVk1aXZ6VVBYT0MyczQrNXVEbzRuUHI0anNkTEhlaUxjazlzYUh1RUNTdVhySmhieGRrN0p1bktJcjdCZ0RqN2o5a2lZZnNrYVZnRFhxVzQ4aTNHRE5yWmRNSWdXZkFzQ1Z1dnYzbmFwU3BwMzJDUjc2dmNrMGFXcHgvY3FPNk5PRVFHcEh4VktuS2pqZm9LNVJDY1VDUFJnVHp1SzI2dnA0QUFLMjZycTdKd0dFWTQ4NVo1bVVtcmJvdVNyejE5K0xxTENxeGQybnU4USswMnJJMFB0OGpVdXJUYjJaKyt2ZXZBR0NsWHQwbjhwMkNlK2FuN3FuZVZWZkFLRXF2N2pmdml3SjVEd3dPUnN6L0FHZS8veFQ1S1kxYlo3SHhhK2JkWFZabXY4bEwwSFhFY3dBQWpWS09uOTZiVXpQV0tac09JN3o3QUxCZ2NmdmlTZnl3ZWpvdUh0Z05RR2ZXZ3hxL2JYa0xGL2J2d0tqRkcvSENKNGZ3OVd0ak1YRGFNdmkwYWdlV1pWR2NtWXlVU3lldzQ3V3hTTDN3dTdHWlhJNFQyOWJoeExaMWtQb0VvK3RqRTlCcndod0VkZTZOWFF1ZlFrNXVLZ3JUa3ZEZFc4OGo1ZHl4QnU5RG5wZUc5VS9HNE5FNXkzQmg3MmNBZ0dzWEQyUHZpcW00OE9ObmQveGN1ajMySEVZdStSVEY2YmZ3NmZPOWtYM3pDZ0FncUZNdlBQSDZKMkE0eGl6R25LVEwyTHRrL0IzM1R3Z2hoSkNtNFRLdnphK1NlVzFZeWJ3MnJQUGMxbjJhZXp6a0hxdzZ6MkxWK1R0YU80a1FRaXhGeGNTeXRxWnV0anhPWHU1K0F4YUdkMW1SSzR0ODhSYyszOHVZalNOMGsxWGZveE1BT0VuRCtvZTBYM0F0dk11S1hLK2dVZXVkcGUxR0JMZWZIeGZaZmEzS3plZmhlUUNZcUpoWWxzZnppd0lBb2RBdHdOMS95QklBTGdIUjB3NkhkMW1SNitiYi8xWEF5ZE55Qk9idEFCaXpta1FlZmdIUjB3K0dkVm1SSTNRSmpuSDE2alU5NnFIMVZSNnlvVzlhdXd1aDBEWFEzWC9nNitHZDM4b0s2N0lpeDltOTNVZ0E0UEY4V3Z1RlA3c3o2cUgxVmFFZEY5OXk5ZW45TWdCUlEwL0ZML3pablFIUkx4Kzl3NGRaUXlDUUJqZm0vNGhmMk5QYkF0dThjdEowRDFFeEd3eGlsNmhIQUdPV1lsUk1MQ3QwQ1g3SVdGdnNIZGw5clVyZzFLcXZaVDlSTWJFc1QremREa0kzbWZtSHdDbThYMVJNTEd0WkRxR2I3Rzd2N1Y5blRSeUxOWEV0Kyt1eHkrT1RNR1hURVRUaS95WUFvUDNRcHdBUGkzVVFQWnpSZnVBWUFNWmRZSHVObTlrRUkyTmczQnlpcnZDdUR5UDY0WkdRU20zc1ZtMUZSTXdnQUF4RUhuN3dEWW9HSUd5b1NaMXh1TGk0M1VIOWV5UDFDWVpwWjk3Nm5OQmh5RGhZZXk1R1BGQVNEeUVQbkx0THVTYUVOQ3VYZWExUE1XQ01hNExvRFYzS1loTXVOZk9ReU4weUJmS1dkS2Z2eDRTUXUyWUswdGhhYzYzbGtMaUdkbmo1VEtWT21WZVNjMlMxcXV4bTdicHRRamRaVklkbG1kVWJKNWd5ZXpoT2J1MUh1WHJHVE5Mck5jclMvRDgzc1pVbG1WcXRQQjBBTHlvbXRxSW82L0FLZ1hOSUx5ZEpxLzQ2YlZGSzZ1WFZFUUE0cmo2OVgvTHdIN3FNNnlCeTE2cXlMdWFuZkRuV05NVTJLaWFXVGIyME5ybzZ5ODdKM1gvZ0xIZS9JYStyRkFsSHNwTytudzRvaXdCQTR0WjVuRStyOFY4cGlpN3V6azNaTlJsd2N2TU9lbVNwU0JMZWp5L3liVmVwTFVvcHpUdTlxU1R2K0tld21Ockc1M3VGdWNrR0xaTjRkQjJ2MTJ2a2hSbjdYNVVYbk45aDY4bUlSSUZkQXR2UFBaOTY3ZjFPdHJMelhOeTdQdXNiOXBUMXpCNkdZUmlHeTJNTlZSVzJycEdWOVBsakFkRlRmMDIvOFg0UGpTTHJQQUFFdHA1NW9xcFNtWk56YS92VEFEaGhIWmZjMUdxeUxtY25iUnNEQUY1Qmo3L0hGL2hFWkNadGVkeThyNmlZV0RZbmVmdlRmdUdUZHR1Nm5xV1cvLyszbWltUXg2S1pOeWxqQjJOUjV5dk5Pd1pDQ0NIM0EwWG9DV21CR0RCT3B0Y0dEa3NMU0JOQ0NIbEFsSldtWG5tbkErcE9qVFBTVktrVlJaZS9CVkJwVm1vb0w3bjZmWG5KMWU4dHF3dWR3N29DZ0t0UG41bGx4WmUrU2M4K3VGaWpTRHRuYWxlYWQvcmowcnpUVzUzY09qN3VLSEFOdGx3cno4US9mTUltUjVGdjIreWtMOGVxRklsMTFyb3JLN24wcmVGbWhWcmtFamtZUUJWUVhzd1R1QWNwUzY3OGtKKzhhN0phblhuQjFwMVdWQlNrNUtic21sU1NkV1MxbS8rZ0JWckZ6UlAybm94YW5YRlJYbkIrbTAvUWlOaU1HeDhQaEpYcHVZcml2NzlTRlAvOWxiMSs3QW1Jbm5tc3JQRHNGNlpBbnJIUGE5ODd1N1VaWG4xb0tNazd2b0hIOTQ2Q01TbUFMU2c4czc1VjY3bFhZTnljbzA3QVVxdkl2L3pBQk9qdUNCTUhzSjNBb0Y3VzV6L0s0RUMvNnhGQ3lBUHFQL2ptU2tqTDV6S3Y5VTBHVENzQTBPa3FBalFiazdPYWUwemtMbEZtSGlHa0NUdzRtWGxOeTltMXpXUEswdmpEc0JZY3RJUG41TjFXVjU1L3M3cWRDd0RGL1JqZlhYQ1NSYis4VDFINDErZUtvcmhHWjd6ZEFURUFEdTVneDF3anFSU1F5ODFMaEM3Qk1ScEYybVVBMmlZYlhVdXhQSjRIa2VxZm00SnBTektuR0Z1NlZqWmNrUkJDU0V0RFAvQVIwZ0s1ekd1ZHpZRHhBNEF5TmNjTm02NlZOdmVZeUYyaVlCNGhwQW1ZZ25rc21udGEzOTFoOVZYRGJsNTR6V1lXR3lHa0JXazNlQ3d5THh5RnZHNkFGd0F3Yk41N09MRjVEY3JMYlgrdjZqNXlNbTcvZlFLRldjbDF5c1ZlM3VneGNqcCsyL0llN08zSTJuYlFFOUFvUzYxc1J1R0luays5aE1TVFA2SWtKL05PYnVrZkU5cWxOMUl2WGdCUWZ6cDg5eWVtNFB3UDMrQnVOeEJwR2tMMG5UUURKN2R2Ukt1SCt1TFd1ZC9RaUUxOHF2Rmg3YjZhSGhlUHpGaUIwM3MyUWxXWTEzRDFSdnVueGs5SW8xRHFOU0V0RUFOR1hIUGdiYUR0NVFraDVEK09aWEdiWVJEQ29KbW45ZDBsUGNPbG4wa0plUkI0eWxwaC9KcHZzZVhGdnBCZlBGM3ZmTjhKODNEMis2MTJnM2tSZllhaHpjQW44T1dzWVhYS3c5cjNSci9uNXVPM0xhdHN0ZzNzMkF2UHZQTU5QcG9ZVSs5YzErRlBZOERrUlRqenplWTd1Q01PcEZJWHV6WGs4aktZQWxxMmQvQ3R6M0wzWHdDWXR2VVUzdmxmQ09SNWFmWHFqMTc2R1c2ZStRM3lQTnZCUElsM0NGN2NmQkR2all4dTFCak1PVHU3UTZrc0JXQ3dVMGVFWVhQVzRmclJiL0hZL0ExSXUvWVhmbmhyS3VvRjlEeWNNZW4xSFRpNFlUNEtzNUxSZGZoRTlINzJWY1NPNjFTL3JsMGlpRDN0UDM4QWRZSjJNV09ub3VmVE0zQmgzeVk0K2daaDRjOHBkdHUrM3NYSyswK1RqWitRKzRaK2NDS2taYXJkclNvK1h0K000eUNFRVBJdm9NbzJ0SEh3NVV1YWV4eDNLODNnVU56Y1l5RGtBZWFBSGs5TlE5Zkhub04zV0J1QVpaRng3UndPZmJBUW1mRzJNMks3RHArSXdUTlc0Y05KM2FBcXlHL1VsWHFPbjRYVXY0OGp0VHFROTg3RnFucDFYdnYrZXAzanoyYzlpdVF6UjJxT0QyOVlnTWZmK0JqR25hdHJBMWVCbmZvZzgvcDVBTlovOXBWNGgyRGl1dS9BZFhERWpHMW42cHo3YnZsa0RKNnhDazV1M2xoOXJxek91VnRuanlEK3R4OHdac1dYOWZwY095cTZ3ZURjcXI2ZVVCbzN4YW14WW9pdjNUYkxqdVRhUFE4QXE4L1ZuNksrNEVBU1dMWTJtR1RRVjJGcHo1cTF0T0VvZG9SSFlLVFYvdHlEbzZ5V0Y2ZmRBbURBbE0rUEllSGt6L2oxb3pkc2pvbkRNUWI2cXNwVjJEWjdLQjRhTXhQR1hYYnJMbVV3NHNWMzRCZmRHWVZaeHZ0TU9IY0VJeGR2UXFkSEp5RHVZUDExUFRzUG00QnhxK3FYSDNoM0ZoNWZ0TkhtZUV3V2RqTE9jSEh6QzhEL1pyK0xmVy9QUkVsMkZxUSt3ZUJ3dURYbnpVbDlndkg2b2R0Vys3dlQ4Uk5DQ0NHTklablhwbHd5cncwcm1kZUd4Y01VbEcvUlZwMW5hNmJhRWtJSXNjUy8yNFpDb1d2Z3ZWeFlKQXJzNHVyVmE3cTFjeTRlblo0V2lmdzZOOUFGdDRIemhQd3p1ZzZmaUdWL0ZHRHdTMjhoK3VHUjZEN01razZuQUFBZ0FFbEVRVlJ5TWhZY3VJV1ZmeW9oOFE2eDIzYjhtbTh4NllPZkduVWRaMmNQckR4VGpwQk9mUUV3NlBESWs3QmMxbWxOSEdzMXFMVG9ZQnJXeExFMlB3QmcwUyszTWZpbHR5Q1ZTdXQ4QUk3d2oraUExdzlsWU1LNjd3QVBaOHpaYzZWNkhFQlF4NTRZTW4wNVh0NytKNlJTS2VidXVRcFhQOHZ2RDBLSVBYMFEycVUzMXNTeEVIdjZRT3pwQS9mZ3FKcnJXNDdmMmRrRGErSllPRHQ3MUp5M3JHK0xyZWV3Sm82RjFDZllaaHRiNTBRZWZuQVBqa0pFci8vaDNZdDZ1QWRIMVh3WTE4S0V6V2NyOXZRQllKeWV2Q2FPUlZTL3h5RDI5TEg3K2JEOE1IOEdyZnVQd0xzWDlZanU5V2lkTVE2WXNoaHZIaStHbTErQWxUc1FRK29Uak5CdUEydnUwL0plV3owMEdDdE9LMkE3SVltUEdUdk9ZdlNTTFRVbFVwOWdtNThQVytmdWJ2eUUvT01vQ0VCSVMvY3dnT1BOUEFaQ0NDR2tpYm41REhqTjJhUGQ2UFRySC9SRTNXbE5QQjdQTDlTeXZrNm55Z2ZLU2dGQTRCVGVMN0QxdEVNNXQ3WS9xU3k5L2pNQUNZL25aemRUUnFmTE1aL3VKdktKZVBhYjh0THIreXpyOGZtZTRiNmg0NzlNdjdxdXRlM2VuTHpDTzgrUHkwbjgvSEcxT3VNR2hHN3VOcXRxU3VSbzNqV3d5SU11TXprT3NTT2pvRkNVMUpTbEo1N0hxN3V2b3ZQd3AzRHM4M2RzdHYwbGRnRVcvcFNNc080RGtITCtEN3ZYNmZ2aVFpUmZPSWJiY1NjUjNldFJkSG44ZVZ3NXZLZGVkcDU1Wmw1cFRocldQaGFPZHllMGg5VEFzZGwzV1BjQmNQVUx4cUNweXpCbzZySTY1NzVkOGl5MGFpVXVIdGlPSTV2ZUJHREF3UThXb2MyZ0ozQTc3aVFHVGwyR3NvSXNmREp2S0NCWDRvK3RxeEhRdWh0S2M4eDNzTlpBVmFoQm1WZ0tvSGJhcHFENkdCRFUxQlR5ZVFBRTRQRnMvN0hCRkNCckxEZC9XYzFycVpjUE9Od3FsR1RuWWVsdmRUZTVlMlgzQmJENjJzekVsWU9NMXhrNWZ6MDZEQmxYVTI2ZVRiaDEraERjT25jVVFOMnB2VktwRks4ZnExMTMrL3B2UCtER2lRTVlNZjhEYkh5dU53RGduZjZ1ZGE1ZlZlV0lwYWNLOE41anJWQlpYcHVOcUZRYXN4MTl3bHRqM01vZE9MVnJBeEwrUEZpbjdSOWIxeUNxenpCTWl2MEZXeWYzaDFKcG5wR3RnanhQQmE3QStKeHJweGx6SWZZMExoOFIycVVQc2hNdVF1enBVYWRmVldFK0FDNG1yUHNhRlpweWZMOXFCaXl0UEZQL2V5ekQxTS9XdS92eEUvS1BvMkFlSVMwUkM2Ym03NXc1dEpFTklZU1FCd1lYZ0JBQTFQSkxlejBDQnIwaGxrUU1WSlhkUEd1cXdPUDV5VUk3TDZnMzdhMGdmZC9ja3R6anNRQ2dMVTgrVVpKN2ZJTmZ4UE0vNU56OFlqVFhRZVR1RXphKy9oUTZNMlk3QVRQKzRSTTI4d1NlNGE0K2ZWOXg5ZTR6eTFTblFwMXpwVXFuTEdBNFhGNVErL2szek52cnRBVkp0Nit1N1FBQVhpRkQzOVJWRktlbzFSbVhYRHc2amZNTG4yUno1OW1DdEFQelMvTCtlTS9XZWFsWDk0bnVza2RYcFZ4YTF3MVFOVzZxSXlIbThoT3ZXU2t6Qm5RRVR2YW41OHR6MHhGL2JEOTZqNXRsTjVqbkd4U05tREV2NFpPbnV3RmcwSFA4YkJ4NDJ4aFVNVitUYkUwY2kvZEd0NjIzVmh4S0ZKQkRpQ2ZlL0JDL2Zyd01hcjBhdzU5ZmhwL1hMd1dneGhPVFhnTUFMQndvQVVxTTJWbnZYcXpBcHNsOWtINzVETVNlUHBpMGZoOEdUbDFTcDlzK3o4eXVlZDE5eE9RNjU4WlgvL3RPZjFlcm0zV1lXeE9ucVhrOTY1c3JOdXRWR1hRb3prcHBjQnB0Y1ZZS3FneTFVMU1YL2x5N0ljZEwyLytxR1plVHU3ZlZhYnhpVDU4NjE5aTE4Q25zV3ZnVVpKSHRNWDNiWDFqU1ExemRieW9NcUQvVjJaYjlhMTZCMU5NWERHT2NUbXZ0dWJBc0M0TkdVKytjUjBna3BuejZPekxqTCtDWDl4ZFo2YjBLMithTnhxd3ZUMlBhOWxQWTl0cElGS1hldERzZTkrQlc5YVk1V3o3YmhaMmM0UjRzZzhCSmdxM1RSa0xzNlk2WE52K0I3YStNUUdXVmNUZG44Nm5JSnBiVGJPL0grQW01anlpWVIwakxWQnZBSzZWZ0hpR0VrQWVEazF2N1ViS0lGNzR6THd1SWZ2bW8rWEhxcGJYUlFHM3d6VU0yOUUwUDJTTnZWaWh1SGErdTRzam5ld1lWWnY2eVdGK2xMbGFXcHA4RnlndmxoUmUyV2JzbWorY1haUlljNVBvRWo5MG9kbTM3ZU9yMWQ5dUt4SkVER1Vhdkw4MDcvVEVBU0QyN1BlY1pPR0pONHRrbHZuN2hUN3hmbkhsb1pVVkZVVktkL3NTeTlsTFBiaFBUcjZ6ckFqaDVLb3BTamlpSzVqQVIzZGVXWnlaOE9sU2pURFZ0Q3VBWTN2bXQyK3J5REx1NytNb0x6dThRUzZPSHlTS2UyWnAxODdQSEdueUloRFJHYUplSEFBRFpkdGJNTTRrL3RoK2psMjBHd0lQbDJtZ20wcEJJOElSaXZQTDlWUURBMFUrWGcrL21qbmYySjlhcmE3bG1IbUFNK0kxY3RCYWhIWHBCWFZRR29BcXkxdDN3d3NkN2NYclhSa1RFUEFKOXBRN2Vyb0hJTDdrT056OWZNQndPQ3JQUzZ2U3pxcTlIVFpaWVE5emR2YkhBSXZQTkZ0T2FhMnZpMkpyc05tZG5EeXc1V1hjamo3S01WS3g5TEx4UmZkcnF2M1lERE9QdjZqUDNYQUxMMXQyVWdzT3hQbzJmY2VTaHFsSlhwNTZoc3ZIQlBIbHVPdVM1NlhVeUM4Mm5vaFpucGFCS3B3VkhLQUlBREh0MUhkSXZuNEdxdEJnVDN2c094VmtwMkRwdEpHQWpnS2d1eXNXV2FmM3gvRWVITUh2bkpSemR2QndudDI5RVE3dkVXbHZ6enMxZlZoTUVMVTVMeE5hWEJnTUFSaTNhZ2VUenY2TXc2MWJOVkYxcmF6ZWFDK25VOTc2T241RDdnSUo1aExSRWpOa3VVMjJDT2ZndXJmbkdRZ2doaERTUjhwS3JlN09UUG51YzYrRGtJUzg4VjVOSjUrNC9hSEdsdGl4ZFVYeGhKNC9uWjc3T0ZFZmlGVE5aVVhScGwwcVZmUmtBZUR5L3NKQk9DeElTejg1aFNuS1ByYitUNnp1NXRSOGw4ZW8yS1N0cDYrTzY4cng0QjRPaktLRGQzRE1hVmZaVlZKWm11UHIybjVkKzdhUCtnQ3EvVWlmUDhvK2E4a1BxbFhmYm9uWWFzS04vNkxndkN0SVBMcTZvS0xvWkVEWHRrTUdnVldUZjNENk9BUmdXYk0wdnBDN3UzY1pWNmNweXRPWEpKeG9hVjNIRy9nVkJIWllsTzBraUI1U1hKZG1mNmtoSXd4eng2Q3Zya0o4U2o2dS83Vyt3ZHNhTkMzRGtDK0hYdWcxeWJzUlpyWk53ZkI4V2RuS0FtNzh2Uml6YWpEKzJyZ0ZRWlgyblVDdGE5eCtCcmlNbjQ5TkpNUURVQUlDdjU0N0N5N3ZPby9zVEwrTG81dVZvM2U5eCtFVjJRbjdLZFhpSHRJTkdLWWU2S0FjQW9DcFU0TUI3Y3lIeThzVnJoK3p2WGdvQUh6M1ZEWVZaMlRqdzdpekk1V29FdDQrcHlZZ0RqQUdzMHR4MGZQYnlVQUNvWHB2UFNDUjJobDRxQmV0U2Q1ZFZ5Mm1yaldFdDY2N2VXSi9zM0dCbW5vbURvd2hWRmJWWmhBeVhDN1k2TzYweGZJT2lVY2t4UUZOZUd4QzFES1F0L1MwUEFxa0V6bVVlNlBYMGJLVDlmUXBQcmY0S09VbVhjZVRqSlhBUGxsbDJXOCtuVXdkanhLdHI4Y2pMcTVCKzVRelNMNTlwc0ExZ0RNcTlQNllOaW00bldUMy8wT2lwYURkZ0ZCWjJjZ1FBeVBOeXNYbEtuNW9OV2VyaUk3UkxOd0NDZjJ6OGhEUWhDdVlSMGdLeFlEVU1HR1A2ZkpsWUJLRCtibGVFRUVKSUMyUXdWS3I5UXNaOG90YWtuOWVWNThVTEJKSVFELytoUzNOdmZUN2FzcTZ6YTl0SHVRNUMxNXpzZ3d1YjR0cmxKVmQvekx5K01VMnR6cndNd0VHdHpvekxTdGd5WEt1OC9SZlB5U2VTTC9KcnE5UGwzUVRnVUpqeDA5dmxwVGNPb0hhaml5clB3TWRXT3ZCY0F3Q3cza0dqTndxY0FydmUrdnZ0dGdBQWh1c2dFQVYwMWlwdm53SUFOLytINThselQ4VEN1R09uQWFZQWhoVmFyVHk5WEg1MXY5Uzc5Nnk3RGViSm9sLytqUUdIbTVud1VmKzdhVThlR0J5TVcvVTVQRUtpc1BuWm5yQ1ZnV1N1T00yWS9lVGk1bzhjV0EvbUFZQ3pzeFRqMS95QVBXKytVTjB2RjRCam5TbXExaXpzSk1ib0pWdXdiODFNbE9WazE1Ukg5aHVHdzU4c1E4NzFzeWpJVElIRVU0YlE3djBRZC9BckJIYnNoYXc2V1lWcS9QbDFMTnlEb3lBUVM2eG1jcG1zaVdOaGNPQWEyM3o3RVFBZzdlcEZyQmppQysvQWNFemJlZ29yaHZpQzBlakI5ekN1ZDJrZXBKdTU4N3pkKzFuL2RIdVVGOWRtN01XTWVoSFhmLzhSNVlyYWdKeXp4QTF6djR1MzIwL045ZTRnTTQvdklrR0Z1blo5T0s2REkvU0d4bWZtOVpsaS9GNzYyNmRMWURBWTErWjc3b01EYUJVekJBQ1FtM1FGS2tVeG5DUmVDQjNkSDRxQ2JNU2YvQVZaYWRkaEtDM0RrcFAyQTVNbVg4NTVITHZmbUFBM3Y5ZFJrcFBaY0lOcUhBNFhMR3Y5Y3h2U3FTOGVteDliZldTODV6VnhEZitPcEZXVllmMHpuZitSOFJQU2hDaVlSMGdMeExEUW1DYlhDaG10V0FPVTJHOUJDQ0dFdEFoaVZkbk5jNHJpdUQxQ2NXaFBYWGxldW1mUXVBL0s1ZGNQS0VvVFRzQVkrS29oOWVrN3V5anoxemVoS2M2MjBkK2Qwck1PWEllb21GaWJtU3kyemlXZW5jTlVxTE11bHhWeGR6cnlYVU5kZmZ2TXpMNzErYWpxZGU0NERNUGxTYjI2VDVUbm4vd0FBQVFpLzQ0K1ljOXM4d2w3Wmx1VnJpdzcrZEtiZHJOQmxFWFg5L3VHamJNLzFkRU9MdGRSeklCcmU0TUI4bC9Bd2RqbG42UE53eVB4K2N5aHlFMnZ0L2FrRGNhQUNJOHZzRm5EeGNVTlU3Zi9DWTZEQTRiTmV3K2VBYTFRbkpXS3JTOFpwNGF2SFNSRGNYRVpoa3gvRFVjK1hRdEFCNitBSU13N2tBeEFqUStmaVlGZmRBZk0rdjRxTms4ZGlPTHliQXlmSDR1REcrYWpJTk9ZYVpkODlpaEdMdjRFMzhNUjdRWS9nUXY3dnJpSFoyR3BFcXJDdkhvYllKaUNlWTJkWmdzQTVjV0ZOZTBCb05mVHIrRDZ5WDExeWpqYXhnZlk3aVF6ejlVM0VNcUNuSnBqcm9NakRMckdadVl4aU9qeENINWFOeHVPQWlrcVZFcmpXQjE1Mkxud0tXaEs4akJ5OGFkUUZlVEJxMVViOUp1MEFMOXZYUTFBajdLTVZBQzF6MG5rNFlzM2orWmcvZFB0NjYzWitNN0ZLaGlxc3dmdkxCQm0vUDdGcWRMWE8rUFh1aE9lMi9nVHp1M2RqTjdqNTlTVUwrd2t0TnFUTERJQ3M3NjVVbjJlaFdtYTdQMGRQeUZOaW9KNWhMUkFMTU9vVFgrU2N0QTdpSnAxTUlRUVFrZ1RpZWkrTnAvRDRZa0JRT0xaZmFKdnlKTmJUT2VpWW1MSEFyVnI1Z0VBdzNCNFF1ZWdHT1NDUWQwZGIrK2FScEYyMW13empCcW10ZldzblROUkZNVjlveWlLKzBZVzhlSlBwUVZuTml1THIxWHZoaXQxQVFDK3lMZXQwRG0wdDBhWmVqcng3SEpYQUFqdk11ZWFWbE5nZmNxWUdhMHk1d0xEY1JTS1JINXQxT29jMjlsUk5xUmYvNkRIbmJZaER4UUhQUDNPRGtUMkhJb3Qwd1loSzk1K2RwazVxZFFaQU9wa2ZGbFNLTXBSbUo1ay9FaStnY0wwUk1nemF0ZkwwM0wwY1BOenhZQ3B5M0RrMDVVQTlOQlYxZ1pseXZKdm95ei9OaUllR29DWHR4N0h6Yk5Ib0M0cnh2bDlPMnJxWFAzOUY0eCtpNDhuVjM0R2o0QUlYRG04eCtaNDNqcHRlME9ML0pSNFZHa2F0OFpaY1ZxaXpTdy9wYkxJYmdhZ0VRY0NKd2txeWhTTnVoNEFDSnpFYUQvMEtXUmQvUlBBbldYbStZVjNRTUh0MnVmdXdCZEFxMnZjdmNyYWRJTlk2b0gwYzBmZzA2RVBGSG5XMXhNc3prM0RnQ21MVWFsUjQ4K3ZOMXV0NHhVU0FkWmdRSDdpYllzemp1Qnd1S2pRMnN4RXRzbkZ4UmhvMVZqWmxJUEw0U0w3eGtYOC9kMFdzMkNlN2QyRzY2ci9PYndmNHlla2lWRXdqNUFXaUFHck5yM3ZjSGdjY1RNUGh4QkNDR2tTTjg4dnFML2pvQVh6TmZNeWJ1d2NFZFpwOWhXcGQ3K1o4dndURysvMStxNWV2YVo3aDQ3ZFpLOU9WRXlzemFCaDR0azVqTHZmb0VXT0FyZWdyS3VmUFFuano5cGlQdC9CR3dCS0MvNzZ6RU0yZUdsbXd1WkhBTGxjSkFybzV1QW9sY256RDh4cmFHdzZuVEVEaE10Mzg4ZGRCUFBJZnhvUEU5Ny9CaUVkZW1MVHRINVdkN2UxUitRYkNnQW96ck1NYkpqVFlmdWNFVmJLYTdQNXZGcDFoRnBlQkdPR1ZmM3NLZ0RZdjJZMnhHNWU2RHpzV2Z5d2Fob0E4Nnd5RGM3dC9SVDlKaTNBdGFQZlFaNmJibk0wYi9hVzJqelhlQXpXeEJucWxWcnVybHE3WVVWOXNzaTI0SEFkQUJ0VFEwM0VYdDVvMDNNNEFPQ1YzWEVvdkoySTNXODhCZURPTXZQQ0hocUFZMXRYMXh3N09QSWJIYmhzUDNBVWJsODZCYmxjanU2dHV5TTN4ZnIvay96VTYrZ21mZ0VIMXM2R01XdVREOHNOSUNLN0RVUmV5blVBZFFQQUVvbnhlN3hXcTdRN2x1NWpwaUc4NjhPNGNlTG5takxQNkE1UXlZdFFYbDQvR3pMeit0LzRldkV6RUloclArK3J6NVhCZ1djL29HZWFBbTRabEwzWDhSUHlENkJnSGlFdEVNdEN6VlMvNVJpcUdBcm1FVUlJZVpEWUMraFpaQWJKNWNYWmg1YTZ5eDVkMVJUQnZOS0NQN2VXRnZ5NXMrR2FVZ2NudDhCQjVTVnBmd0NLbWltdllyRi9SOC9BWVc5WFZwU21oM1ZlbnVUZzRPUlZsUFhyY3EwMjk3SytTbDFTY1B2WHR5SzZMVTF4bHJZYm9aUmYyeS94N1ROVHB5MjhWVjV5NmZ0R0RFOExBQ3pEc1QzVmtSQnJudC80SXlKNkRNRlA3NzhLcWFzL3BEMzhhODRWNWFhaE9LMytqclBtZ2pyMGdLYXNHRVczYnpad0pRYWVzakQ0UkhlQ3JIVVh1TXZDc0hQK0JKUVg1d01NaTM1UHp3RnJNT0MxZlZleC81MVhrSjBTai95VXV1dkdPVHU3UVJiZEJhclNRZ3g1ZVNXU0w1NnNNejVIdm5IYVpLWE8vbHBvOWpMekFFQWdsdFJNbDYzbENKL0FDQURBaExWN0VORDJJYncxMkE4TVV4dkFYM2JFdUtGQ2ZrWnlUWm1xMEJoY2tzdXJrSjF3RVJ5dEtRREpZT0RVdDZCUmxHTGh6N2R3ODY4ak9QL2Rac1NmL0FWS1J4MFNUaG4vaGFzRXJ4KzREV1ZoTG81dVdvN0xSNy9CaERWN01PdnJTd0NBUlhaMjNGMTlUb3ZGRHhtL0p3UzNqNEdiWHdqaS96eHN1a3N3SEE0cTliV0JOcjVRQk5QM1dDNjM3dThRYlFlUHhWOTdQamErN2o4U3AzWi9XSFB1MlhWN3dCb015RTI2Z29DMkQ0RmxXZHc4OWpQYy9QMHgrOXQ0ckIwVldUdU4yTU1aM1o1NEVYL3Rxdjg5bVJGS0FLQmVwbUpvdDRIbytlUkxDTzdVQ3dEUTc5bDVTTDF3SEdwRjdWSkNENDJZQXRaZ1FOdEJUK0Q2YnovVzYxdFZtRmNubUdkOExnNTQ3c045T1BiWmFxUmZxOTNneEQwNENndCtUTENlV1hrWDR5ZWtHVkF3ajVDV2lJSDVHNGhiczQyREVFSUlhV0pSTWJFMk14NnNUWEdWRjl6NDFTZjBtZTBRdXNtZ0tiSDlTMi9qTkc0ZEt5RlhMSXQ0NGJ1MHkrK0VhYldLZ3VwU3JVcVZuWngzZTkrY1NrMStrbDVYZWt1cnpjOEFVT1hoLzhqU0NuWDJaYUM4c0NqcjErWGVZVTl1TmlSWHFWMDh1ajZUay9UNWFOaktVcXJET05XUmhkNzJWRWRDcklucS9TZ0FZTVNDRCt1ZE83WHJBL3k4Yms2OWNuUHRCNDdCMVdNL3d0NVVkbytRU016ZStUY2NCU0xrcFZ4SDVvMEx1UG5uLzl1NzcraW9xcjJONDgrZVNaMTBPcUdGSGdnZFJWQVVGU3UybDZ0aVYrd1ZwUWhZVUxtS1hTbnF0Vi9GM3E2OW9kZnVWUkdsU0pNdXZSZ2d2VTBtczk4L0pnbEpTRUlTQWlmbCsxa3J5MVAyT2VlWk1VRHltMTNtU01yVG8rY08wRDl1ZlVxeGJSSTBjMlNTRW84OVhSYzg5SmJXelB0YVQxOXpRdkU5SWlPYjY3TG52bFI2OGxZOWRNa2h1bmI2cDdyNm1hLzAxS1dISzJYclJoMTM1UlFOR1hXOWZueDlsb2FlZDZNeWRtN1RaelBMWC94bVh6M3pIbHhZK3JVY012SXlqYnpsU2VXazc5YkNUMTdWMmdVL2FNN1RVNVM5YysvZWIybTdkcGFhLzI2UFREMTIvaUhGNzhkcDQ2ZXJZLzhqOWV6bFE1V1hsYTFCNTF5blVmZTlvdHlNTk0zOXoxTjY5L2JSVWtiZ1ovcVo1L2ZUem5WN2lxVXpSL1V0M1BKbytGVVR0RzMxWWkzLzlrTzE3TnhMdzBaUDFNK3ZQcXJOS3hlWGV2clJsOSttVlhPL0tGN2hONko1NEQzSUxzZ3FiblBUNi9QTGZUL2FkdStqcG0wN2E4VzNINnZUb2NQVnRFTVhyZmpxUFVuU2loOC8xUmN6SjJ2THFqODA2S3lyZGV4bHQycmJ5a1hxOTM4WGE5dWZnVjdDV2NrN0N1OFVwSXR1bVMyLzM2LzU3ejI1MTNPYWQrZ3FhNjFTdDVYdWFSZ1NGQ1J2YnBibXpKeXN2Mzc1V3J1SzUwRjE2ZjVqNG5URU9UY29hZmlaK3VuTngzVDIxQmMxL1BJcCt2eUoyM1gvTVhIYTYwT2VVbnhhK2ZQbnV2U0pUL1hFNkNFVnJvSzdSODN5QXc2Z21BZlVTMmJQUHlER3RIQXdDQUFBdFc3ZGdvZDZlTDFiaTN2TUZNMVhWMzdySUs4a2hkbUM0TnBZMnIyeVltSlpDZjF1WFZ1MHZYWE5TK2VsNzF6NFp1cU83NHNLSmk2UHA5MkE3T3hkV3lLYTlENDljL2ZDOXlScDk3WnZaM2xpZTR4bzErT3FPZW5KQzkvS1NGMzJVVldlNWZGNE9rbVNMMnRIWlVNZGdiM3RlMTYzaXNYM0dLQ09BNDdTQncrTXFiVGR6cjlXYXZiNDA3VjI3ZS9TenNDZm9WN0hqdFFsTXo5VTl5Tk8xc3FmUHRjVGx4MmhySXhkK3UzREY3WHNwemthZGVkem12ekJjbjN5OERqdDJMQktGOXovaGxLM2I5VFRrMCtWVWpMMDJrMm5hOWhWZDhobXAydms3VS9wc0RPdjFydjNYSzNmM245T0tSdlg2UFJiSGxlVE5wMzAwVDFYS3oyOTlHSndaWXQxKzdMeXF3LzErSkpmdFgzTm5wNkNsejA1UjkySG5MaFgyN0xEYkNWcDh2QVlkZXpRVHgzNkg2N0V3MGNvWWNCUWJWenlpNTRjUFZqYjF5eVhKSDM2NkhoOSt0SmRHbnJDWlJwNjRUZ2RkOVdkV3ZENWEvcHU5aVBhdWE1MDc4alkyRmoxT3YweUhYWEJlTzNldkZaTGZ3ak12K2xMVFZIR3ptMjY0dG52dEg3QkQvcnZVM2RweTZvLzFQdjRzOVhqcU5QMHIwdUhxdE9odytYUHkxTDNvYWNxSzNXbmxKSldmTitTdlFyRG82STE4ZDFBY1d2enlzVzYrNFRXeWtyZXJRdW52NmQ1SC94YkdSbTdKRWsvdnhIb29kYi9wUE4weHNTWmV2N2FRQUgyb2tmZjAxL3pmOUM2K1Q5SXNvcUxiNjh6Ny9pM092UVpyT2V1UDBtcHFhbHEyYm1YUERGeHlzOUtrenNrUWlkZVAwMGJsOHlWdEtmQUtFa3JmdmxDSzM3NVFtVTFiZHBheDQ5OVFIMU9Pa2Z2M0hHSkZzNTVROSsvOXFoT3V1NWVYZmI0cDFyejYxZjY1Tkd4eGU5eGVYNTU4MS9LM3IxVHZ0eGN0VTRjS092TFVmZWhwOGhiWmc3SS9ja1BBRUJWUkU5SW1oNHpJY25HVEVpeU1lTjczTzUwSHV5SGFmT3NwczJybFVuYjRZanlKNkN1bnFwTzBMeTN1UGoydGZEOGdFTkhYcW1FL3NPSzkyTmJKVWdLcnZTYXFLaW1PdVBXcDFXN0h3NjYxTHh0MTJwZEVSWFZyQmFmRDRjbERwNXBTODZMSndXS2VVVnoxUlZ0aDBWMkdSWVowLzNZNXUxUGU2RGJvUStrcWZEN3NHVGJxcWlzZld5TFFSYzNhM3ZTMUhMT3hBYXVpV2hWK2w2dGVzYTJISFpqbTI2WHZ0djFrUHQyZFJud3p5MnhMWWZkbURoNFJrRllXRXpId21iQmJicVAvay9pNEptMmJiY3JQNVpVcGVreTRsb052YjdySWZmdVZIbVR0VmRCKzU3WGY5T202Nlh2MU9SYU5Gb3VYZnZDai9xLzIvNVZvNnQ3SEhtS1RwczBTL0U5QmxUWTV0Q1JWK3FRVXkvV2xLKzI2ZXlwTDZxOGZ4UFBmL0JOM2YyL2RQVTZkbVNwNC8xSFhLUnBjN00xOFBSTGlvODFUVWdzTE9RRlZmcjE0RUtycGdtbC9wN1pTMHhNbkNLYXQ2clNWL3QrUitqQmhWYVRQbHF0Zjl6MnBEb05ITHFQZHlkSS9VZGNwSnMvK0ZOZERqK2h6RG1Ycm5uK0I0MTlhNUY2SGZlUENxNlAxTEJMSnVtMkx6WXJKaVpPVTc3YXBqT25CQllNT3ZtbUIvVGdRcXY3NXVWcHlMblhGMTlSOWpYSHhzYnF3WVZXRWMxTC9qMW1kUFRveVlxTzNudmtUOEtodzlUM2hIT0s5L3VlT0VvWFB2cWUyblRycTBOUEc2MTdmODNWK0xlWHFFMjN2c1Z0QnAxMXRSNllYNkFIRjFvOXVORHFwamNYcWxXWG52dDRid0tPSGoxWjk4M0wwOWkzRmltaHorQnk4MHo2YUxYR3Y3MUVSVCtIN1BuL3Y3ZU8vWThxempIdGx5d2RlOFdlMzZFT1JINEFBTXFLbWREenRxSmlYdlNFbm5zUG1VRDlVWmVMZWJHeHNlcDM4Z1ZPeDZpeklpTmJhUEpuVzlRNmNhQ2tjRFZwMHJiQ3I0cm1BRHZpd3B0MTlRdS9hTzlmemtQVU5DRnhyNitZbUxqaUZnbjloMm5xajlsS0hCcVlNRnR4TWVWZVUvS3JXSk5valg5L3JUcjAzck82NWFSUE51bklpeWNXNzQ5Ky9BdmQ4UG9pdFNqeFEyMVpzYTBTQ3I5L1M4N2g1VkZzcTRSeXZ3THZXM09kY2V2VGlvMHRmd2hVMzVNdTFKUnZVaXNzNkxYdGVaaU92SGlpVHIzNWNZMSsvQXZkK3NXT3d2WmRpdjg4bGZlMXIxL2FVR2NrRHA1cHc2TTZEUTBVeWdKZjRWR2RocFl0NXJYcWRONi9Fd2ZQdE4wSFBaUVYwM0x3RlVYWFY3K1kxNnBuUmUzRG94TUdkejNrM3AydE81Ly9ra29WcmNzdjVyVk1HRG16ZmM4YnZtOGFQM3hTU0VUTDNwTGNIWHFQbTl1bTJ5VnZTWkk4emVJN0pOMzRZOWREN2syT2JESmdWSmNCLzl6Y3VjOXR5ejJlOWdQM2xiTmRqeHUrYmQzNW5PZXErcnJLQ09vMjZLSE02R2I5ejZ2aDlXaU1CcDUraWE1NDZrdEpuZ1Arck1qSTVoV2VpMjJWb0pqMm5jbzlGOU95WTVralFXclNwdTArbnhjb1lOWEdCM0lsTkltdXdVVVZGZWNqS2psWFV1QkR0OERQSWlYL0xUWlZ2TDYyUkJZVytpcDZUME5VM1EvK1lsc2xLT21vMDFYNTZ3aVhwMWw4aVgyUHVoeHlkQ1h0VFFVWmF6OC9jSUR4RFFuVVIzNnpVNjdBcHBGYU9oc0dEYzZna2RlbzU3RWoxWEhnTVhJSEJXdlI1Ni90ODVyK0oxK3M0NjZicGljdlAxUlpmKy9ZWjN1bmRlZzlST0V4VGF0MXpZci9mVkpxLzVqcjd0S3V6V3UxYmNVQzlUbmhISTJhOWthRjEzNysyRVQ5OU9vamhYdHVTWUVKdkpkOTlSOGRmZWx0Nm5Ub2NLMzdiVzV4KzZZSmJUWHU3YjJIOFh3Nlk1eCtlV09tSkduOXd1LzEwK3N6ZE41RDcrbU5TV2ZLRTlkVS83amp4VXBmdzVSQmdSK0lCeDQ1U3VGUnNkcXdwSEJGekxnWVJiZG9xMjJyOTh5L00zdk1TSjA1OVVsZDk4S3ZlbXZLdWZyenV3K0t6eFVWNGtMQ0E3KzRSTFNJVWJBM1RLbXB1VW9hUGtMbjNWOSs3NThwZzR4Y3JnSzE3TkpibzUrYnF4Y25qSkJOVFZWUTBKNWZGRGN0L2w2N3Q2eFRuMU12MHNLM255MTEvZTdkbXhYWHFyMjZIbjZ5c25jbnE4dGhKK2pGYTQvVjJ2bS9xWG5iUUZIbHdlSE41SGFYbm4vczVpOVRLbjFmVU9kMFNMcnh4MzIxMmI3dWpjdTNyM3ZqSmtrNXF0S2NjM3VFaHJib0xFa3VWMzUrUk5OK1ovdnkwOHViLzBvNTZldm5ibGp4Mk5FdDRrKzlKenc4TGw3Qk1hMExjbk16d3VNU0RwZXNsYkxTU3JiZnNmNzlVbk9QTlc5LzJnT2g0YTE3YlYvMTJnVXhMUWRmMGJMOTZRL2w1NlZ1MmJoazVwQzh2T1ExYTNJMi9OU2h5OFh2dHU4OTl0ZlU1SitmMjc3dVB6ZVU5MW84bnZnQkVUR2RqMXEzOUozS2h6cFd3T05wMTk4WWQzRDZ6b1dmMXVSNk5GTHpQM3BKOHo5NjZhQThxN3dWU290VXRGS3NKS1h0TmV6Y3A5MWI5ajEzWnZsejN1Mm4zVFZaRktHaUR4NnFPb3d6c05qR3RoVmw1OEk3MkI4VVorcVBMOStxNUx5M2tuUGxTOTIrdnRMLzl3RTV5dDZaVTJJL1cydCsvNjZTOWxibC8zdFIrL21CQTR4aUhsQVArZVZQZGhWVjg2UldsYlVGcW0zRWhCbGEvY3NYMnJSMHJoTDZIVm1sYXhaKy9ySzZIM21LL25ITDgzcGwvR2tIT09IK08vNjYrNVV3Y05pK0c1WlFWQWlUcEJZZCs2ai9pSXYxNUFVREZSblpYT3ZuZnFrcGc0enUvRDVUczI4OFNSdi8rRjloeTJCTi92UXZiVm4yVy9HMVNjTkg3bFhzdXV4Zi95MjFQMk5VajFMUFBQYUt1M1RNbFhkcFkvRVBxTUZxM3JhRC92dlU3Y3BLM2FYTmkrWXFNek5aQ3o2ZVhXNzJwZ21KcFlxRGg1MTVyWDc3OE44cVhCMVRuVHNHZWdYdFdQcDdpYXV5OWU3VTBkb3cvMGR0bmwrNnNGSzJPSGJySjRGZmlyNTUvcC82NXRtcHBkNnJzczlQVDdUaWtxVUFBQ0FBU1VSQlZOK3RaeTgvVHFNZmUxOG5YamxON3VBUUpSMTc1bDZaNDd2MzF6R1gzVkhxMkpSQlJrdStlVWRMdm5sSHNhMFMxT3U0VVZvNy85dFNiVEl5MGxUVlJReFFaMVZqenJ3YUxRYlJ0TzF4VTZLYkR4b3RTUVcrM05Ua0RlOVZ1QUNBTjNQSDBzMnIvajFTOHJSTzdEdDJyaVJaZjM3dXJpMWYzYTlBSWJFaUpqZzRxdVgyZFc5ZWJZelgxN3p0U1hlbDdQajVtZVNObjB5VkZGaGRNbWZYbGcxTFpoelp2TjJJTzMxNXFWdFYvaStacnVZZHo1cTFlOGRQVDNzemR5eXR5ZXNOaStsOFJIYjY2cThsc1FJakFBQUE0SVRvY1VtRGl1Zk1tNUMweHVrODJBOTFjcGh0c3loSjBvaHhNNnVWTGJaMUI5MzlTNzQ2RHpqMlFDV3JSZUVLREgydHpsZVJZRjMzeXU4Ni9Od2JKVW1YelBwYzU5NFgrRFQzcmgreTFMSFBuZ0pvMzVNdTFMV3o1KzMxOU1TaHAybkFxWmVXT25iMHBiZXI3MGtYU2dvVXYvYTg5eTVOL0hpalJ0M3phbkhiMHVmM3JXejd5b2FqVnZZVm1COHZNRWRkVkZRenhYZnByMm56ck1LYnRpbWN0Njc4b1ZqbDV3MVY2U0ZCMHBEenh1cm1qemFVR1c1Vi9qMzNEUEVOS0JwbVc5NEhsUXl6clZlaW0vVS9WMUpVbWNOUmtVMzZuQlhZakkyTmEzWGtEYlh3cUlxR1cxWEdWWGhOVFlhdlZUNEhaUVZpbXcrNnBGMlA2L1p6cUtPbnRSUkJUMzRBQUJvSWV1WUI5WkRmbWd6M250N3pOWjg4SHlqWHppcXY1RmhLNnJZTit2UDdEM1hZdVdPMGRzRTN0UnlxdGxYV202Wnl4NCs1UnpFdDJzbHZyVTY5K1hHMTZYR0labDNZUzVMa2NnZXBWWThCK210eG9DZmIwQXNuNktjM1ppcFFEUFJMeXBZa2VmT3lkZTR0VDJycmlubmF2bWFaWWxwMjFOR1gzNkhYSnUzZFF5MXg2QWlGUjhYcDQ1bVRhNXk1cktLZWYwWE92Kzl0YlZrK1Q5OFhEd1V1WDI1Mm9FZGVSa1pnUlcxM1JLREltYk5ybDRwNitVbkJpbTNWcHRSMU1jMzM3QjkzOVQzYS90ZFNMUzB6bk9Yd2MyL1VDZGMvb0Rkdk9idDR1RlZFaTVhNjhaVWxldm1HRTdSbDlTSkowbVgvK2txZERoMWVmRjFSUVcvV1A3b1c3dWRYK2hwUTU2WHZYUGhtT1ljek1uY3YvazlnTXpVMVpmdVBUOVRDb3lvYWJsVVovMzQ4cjBiZm02bko4MTVLVFo2M24wTWRzN2Z0My9VQUFLQXVvWmdIMUVNKzQ4MXpGMzdBYjIzTlB1bEhIVE50M2puN2JuU0F1VngvNkxaRFZ1eTdZU1ZXL1BDaHpyajFHUVVtQ202WTg0dnNXTGxJQzkydktxNTFKdzBlZFlOZW16U3ljSjVBbDl6QkllcC95c1g2NWExWmtxVFczZnJwckx0bTY2eTdaaXNqZVlzZVBLV3RwQWl0KysxWExmN3FiYlhyZmJpMnI5bWcweWJPMHNvZlA5THFuNzlYMmNVeWhweDNrNzU2NWk3bDdOcFNhNjloMS9vOS81ODl6VnFyUmFja2ZYVGZOYVdPVjZUdlNSZnE3THRmS1hWczJydzl4ZEVabzNxVU85OWZrYXpkT3pUcW42K3EyNkRqOWQ2MEd5UVpuVDd4WWZVLzdWSzlOZVZjYlY0MFYzSHg3ZVVPRFZkb1VMald6ZjlHWjkzN3VtYU5HaUFwVnk5Y2Y3SWt0MDRhZTYrR25qOWVVd2FGRjk0NVNPL2NlWkhXLy9LcGpDbmRDN0RENEZPMUszM3JQbDhiQUFBQVVBOVF6QVBxSVZNMDEwNEF4Yno2emEvQXNLM3llcUljWFA2Q3laTDJyNWkzY2ZsdkNnb05WM3lYSkcxZHM3RGNOc2VQZVVERExxcDVMN095ODdFZGJJdS9mRk9MdjN4VEYwMy9XTCs5LzB6eHdoQ3hzWUhGSUZwMjdxWDJmWWRxNHgvLzB5TW5CRmFmdmVyVkpkcTVZYVVrNmM3dmR5Z2tQRUtTTkdERXhUcmoxajJMUEV5YmQ3YWswajNuM0VFaDZ0Qm5zSDUrdytoQVRHZzljTVNGTWk2WHJuemhwd3JiYkYwNVgwOWVkSWdrNlk4NUgyanIwajByemQ3MDNtck5Ibk9pMHJhc0N4d0lDdnhzVWZyL2sxdFJVWUgzNHBkM250RE9qU3QxK20zUEtxWmRHdzA0NFFJTk92dDZTZElGRDcwdlNiSit2N3k1V2ZKbVo4cWJrNlh3cUZpZGZOTTBmVDdyWmdWNk4rV3IrK0VuRjk2N3FFZGdwUDZZODRIS2sxcDgvTUM4aHdBQUFNQkJSREVQcUllQ1hIdUtlY1pZL2h6WFoxWlRKZlYwT29Za3laaUtlMU5WMWE3MW15UkowYTNhVkZqTVcvcmZkNnJVQTZ3dU8ycjBMWXB0MVVHdmpCOGxLVWlLaTFCUWJHQStxdmtmUEtkanI3aERzOGVjcU5UVVZMVkxPbFRSTGRycXM1a1RKRWwzRDR1czVNNEJKZWQzKzgva00zVEZ5MzlvOERrM2FPNWJqOWZ5SzNGcjBKblhhZUZucjZqbjBXZm9YLzlJVW41K2Jxa1dvNS81V3B0TExPQWhaU29yTjB2bjMvZVduci9xYUVsU3lvNk4yclY1elY3Wjl5aFFRV2lJRXJvTTAvcUYzMnYxci8vVm8yZDBrNVN2aGU4K3BrMUw1eXB0eXpwbGV6T1U5WGVtOXF6aVp5UkZxRU92UGhwNDF0WEZkMnZYL1JBMVR3Z1VQRSsrNlJGOS90by9OZTJ6ZlUvc1AvMmtkdHE5ZTkrckhBSlZGQkhScGw5VzFwWS90ZWRETms5a2JKZEJtYWxydm5Nd1ZrMkVoRVMyN0xhUEJUWkNJeUxhOU1qSzJyTG9vS1VDQUFEbG9nZ0ExRU1aT2NHNU1ZVUR5MnhnT0NQcXF6c0czZU4waEZvV0tBUzVROE1xYkxGdHhYeHRXekgvWUFXcWRXMjY5dFB4MTk2bjFPMGJOUEhqbFlxSWE2RnZucCtxTFNzWEtTZDl0NzU1NnA4YTk4bGE5VHptREMzLzlrTWRldllOMnJWcHRaWis5VzZKdTFSVzBDdTlPbWRxYXFxK2Z1b09IWGZkdEZvdjV2VTc1VUtGUjhYcDNTZXVWMXpyRHVveDRsejlWR0xldkQ0bm5Lc21iYnZvbFFtbmw3b3VNcXE1MmlVZHBxTDV3MkthdDFGQmJxNWMzb3BYa1czWnJvc3VtdkdKN2o0NnNMQkJYSHhycFd6ZHFOVFVWSVh0MnFJYjNsNnV1dzRQVWJPTzNYWGpHOHQwNStBZ05VM29ybkZ2LzZrcGc0dzJMUDI1K0Y2RHpydEI2eGYrb0lUK1J5bW1aVHRkZU11cm1qTElwWks5N3FiTnM1b3hxa2U5THh6allJcFFlTlBZRUhkUW5FdlJUWUpDSWxvR0JjZTBDZzZKYWgwY0d0Y2hPTFJKaDYzci8zTjlmdGFXUDRvdWFOZDc0c0tTSysrR2hNUzNiNXQ0dzdjcjVvNDFrcFE0ZU9aZVBVSExydFJiUTJGU2JKbS9aMVBUSmJsRFE1dDNxT2lpdkx6a0RTcWN1eThrb21YdmlJZ3VSNlQ4L2RPeklTSHhuVHIxbXJTa0tIZDVRa0xpTzdiclBYRmhaVzBBQU1EQlFURVBxSStTbCtXb2ZWTFJYb2dZT29hNklqWTJVS2pKemM3Y1I4djZhOHZxTmZwOHhsajl2V0dsa3Jlc1Z0ckdqWko4T3VhS083UnQxU0psWmlicjYyZW02dlRKenlnL08xdjlUanhmcjAwK1V5VW4ycDgycitKRlJzb2JScno2eHprNjg1OHZxVW1UdHJYWXN5eFN4MTl6ajM1Ni9WRnBaNFkrbXpsT2x6LzFyVFlzK0ZHYmwvK3FWdTE3NnZUSlQrbS9UOTZxMUcwYlNsMFoxU3BlMldtN2l2Y3YrOWRYa3FUVXJSdjA0dGlUeW4xYVdIUlRwZThNekZzWEdkbGM0OTlmcitjdkg2b05TMzlXVUVpa0N2SURjeXhhYStSeVZiekNhUE8yWGRUM3hBdjA5bTNuS0tIL1VYcnp0b3QwMnFRWmlvMk5VV3BxNldKaWFMaEhwUXVuRGZmN3NtRUppbXMxOU9ybzVvTkhoNFczVEpLc3pjbmM4T3ZPOVI5TnpzN2U5RnRGRjhXMkdIUngwN1lqcHExZDhQQ2hVdGFPcWp5bzY4QnBPNHc3Mk9OeWhVUklwdmpQbnZWN3MzMis3RjBGK1prN0MzelpPLzM1NlR0eU12K2FHeElhMjdxd21HZWsyQmhKQ2dweVIzbTlzYkZGMjRWcFlxWFVWRW5hdVBqUlFkblpHYXNsS1hIdzFKU2laNVJYNktzS256ZHRTOXJPMzE5dEdqKzgxSFFGNnhZODFFT1NPdmFmOUdlQkwydFgyZXZjUVJGTlN4WVNZNW9jZXA0bk91SHdsTDkvZXJyaXAzbGF4M2MrNC82dGE5OFlYWk9zQUFEZ3dLQ1lCOVJINzZoQUUreG15YlExTXE2WUc3b25wRDJ4OGkrbll3SHl0TzRrU1VyYjNwQy9IelAxODV1UEZXNjcxSzc3QU8zYXRVVTlqanhkeTc1N1Q1TDA4eHV6bERoMGhDNmVOVWRML3Z1V1Z2N3cwVjUzS2R0cnJHbENZb1VMUndRRkJRcGRCY0cxTjBmbTZaTWZrdDlmb0crZmYxaVN0UFhQQmZyeXlkczArdkU1K3VMSjJ6VDh5cnUwNUp0M1NyeldQVm9tOUZTQmI4L0tuQ1ZmUzNqVHdNcTFuUTQ5VHJzM0JZYmUyaENYZWg0elVqdlhCK1lOYkgvbzRmSVgrTFJoYVdDNFhtekxOc3BPMlZtbDNDZU5uNkUvdi85UW0vOWNVSGpFcTQ4ZnVsNTlUamhYTjA5N28xVGI2MTRxM1FQVTZma1dVU1d4TFFhZDM2ek5TWGVsN1BqcHFkMWJ2N2pYRlJUWnRHbnJZMjlwMit1R2J6WXV2cTlQYm01YXVYKy9wUDQ5NytXSTJCNm50TzEyL3ZPYlZ6MTNXbFdlNVE2T2JMRjF6U3NYK0xLMy9WbFFrSitSbDVlVExtV21hRjhyejRZM2FaUFk5ODVOa3RTK3o0UjVaVThuRHA2YVV0U0R6ZWNyeUNncTdKVlVWSHpibTkvVnRzZWw3eHAzYU1TbVZVK05rTmRkcWtodGpDOC9MKy92dGNrYlA3NWx6L05LRndaWC8zNTdzNzB6bFdwam9wdjJHeFVjMXF4enllTWx0OWN2bXRyUjcvZUVSVGMvN0JLS2VRQUExQzBVODRCNnlrcExqTlJXa3Z3aEprbFNReTZlNEdEcVBDVFFzeXEyZFlkUys1SzA5cGM1bFY3YnJ2Y1FaYWZ0MHM2L1ZoMjRnSVdaZG01ZXJiUk5hdy9vYzhyVHFuMVBkVHI4T0NYMEg2YU9BNCtXejV1ckgxOStVSzI3RDlCcmswWVZ0bklwSnlOVnh1VlNhRVNVcEFqdG1RZXU2aEw2RDVQYnVOWHBpQk9VbDUydXRCMmJhdVUxOUR2eGZCMHk4aXE5Y08xdzdWbEFRdnIxN1grcjl6Rm42NHpKVHlwMTZ3Wjk4OWl0NVY3ZmFlQXd4Ylpxcjk3SG5yM1h1WnhkVzdUd3M1ZDB5Y3hQNVE3ZU13MUF5cmIxZXVldUN5VkpIZm9lcmMxTGY1V1VMVWxxMjN1SWRtNnNmTmhoMHZDekZCUWNwci9YTDljUHJ6Mm0wREtGemFLRlNZb3d6TGJleXM3YXNIRDEvSWNTcGZUZFJjZHlNdGZONjlUNzFzVVJUUTg1TjNmTDEvZFhkTzJ1alI5TzZ0RDN6aldSTWQyUHpVeGIrVTFWbnBlYnZtMUJ0WWU5NXV6ZXZHTHVXSk00ZUtZdE04dzJzZE9BU1g5V1pTaHFSYytNaXo5bVlraDR5OFF0SzU4L2JSOXoyRlVpMEZPd0lwRk4rNDcwRldUdFhEdDN4bEJKQ285cTJhVkQwbzAvcnBoN2UrczlyYktTUTBJOFhTdTZCd0FBY0E3RlBLQ2VNakpMSlowc1NTNjVla3Y2eE5sRWFEQXVuZlY1aGZ2NzZ0blU2NWl6OU9kMzcrdEFEL3NlTU9JaWRSdHlrbDZmT0ZKL0xmeWhXdGRPbTFmemJGTUdCV3ZBbVZjcFByRy9Wdjd2VTMzOXpGVHRXTGRjMTc3d2s1Wjk4eCtsN2ZoTG5tYnh1dUMrdDlROElWRnYzbmFPVGhrM1hUZTkvWnZldnZPaVVuTUZSc1EwVTI3elZxWDJ5K28vNG1JTlBPTXk1ZWRtNjVOSGI1SlU4WngwbFFuMnU0cTN1eDUraWtiZSthSytmdnBPclYvNHZhUkFnYkwzYVJkcTRHbVhLUzhyUXg4OGNJMEdqYnhTTjMyNFZ2TS9lbEYvZlBHS3RoYjJoSXVNYks0dWcwL1VyMjg5cnVOdkNCUlZXbmJzcmwxcDI2U1VkRWxXNzA0ZHJYZW5qaTZSd0Nqd000ZGJra3RkaDV5ZzVkOEVlakZHUnpmUmdGTkg2NXQvMzEzcGEyamV2cnZpNGhQMC9yMVhTcEpDV3lYVTZMMUFuZWZOMnJHa25HTXJKTW5sOXNSVWRtMXVidXFHek5URkg4YTJIRHFtcXNXOFRnTW1WV3Z4bjExYnYzNndaSys0TmozT2Y5UHZMOGlWSkpmTHZkZDhvZFc1djhjVDM3OUYyMVB1U1UrZU56c2paV2tsLzY1N1dpY092bTlyUldkTER1Y3RUMEgrcnMwNzE3MTlqWlMxWFpJSzhuSUxpMytCL2YzUnRzZDFYeG01M0p2K2ZPS1kvYjBYQUFBb0g4VThvSjZ5Vmt1TFp2ZXhNcjJkVFlNR3BhWkRFZU43REZCQy82UDB5U05qYWpuUjN0NjU0eUtkUHZFeFhmTDRsM3JqdGxIbERtT3R5SXhSRlF4dHF4S2ZQcHN4dHRTUjQ4YzhvT2FkZStuMXV5N1F3RE91MEVrM1BxVDB2N2ZvdWN1R0tIbnpHcTFkK0pOR1AveXVycDM5cTM3LzREbDk5TUFOa3FTcm52dHhuMDk3Lzk3TDlmNjlOMG5LVWNrNTk2b2lwbDFuU1pLcklGODlUemhibWJzQ3Y2UzM3VGxBdjcvM2pMNmYvYkJPdlBGQkpRNDlUYzBUZW1qcnlvV2E4L2hrTGZyME5VaysvZjdlYytwMzRya2FkdmtVSFhIK1dHWHMzS3BQSHg2akF1dFhibWFxUG43MFZubGV1bC9ETHB5a2s4Zk8xUG10RTJTdGxiWCtVam1Nakl3clVFejArd3YwMU9qRDFLSmpUMzJ5NEViRnR1Nmc4eDk2VnhtN2QyanVXOC91OVJyODNrRFB2YVlKaVdyZFk2QzJMdis5M05mYXBtcy9YZnZhM3Fzbmx6ZHNtYUcyOVZKNFZLZkRKQ2tuYzBPRmMrWVZ5ZGk1OU1QV25jOTVSb0U1WmIzN2FyOXAxWE1uNTJlbXJLOXFGcTgzdmRSOGRMczNmWE8vMTdkN2d5U0ZCRFhwMExyYnhXK1dQTDl1eVNOOXZWbWJWMGxTNHVDWk9SWGROenc4cm4zckh0ZDhhbFdRSHhiVjhYQko0ZUhoY2MxemNsSTJxY3dISkI1UDB6YlduNSs3Y3Q2OXJRUDNEUlR2dk42dEsxZk1IUnNsS1ZPS2pRME05NzI5ZFdHUkxsS0ZQWVJiZERqN3NmQ0lEb2VWelZCMnVHN0ZRNEVyNW5ZSFJ4aTVYZnR1Q1FBQWFvcGlIbEJQRmRpQ2hVR21lSTc0Zms1bUFTUzVkTXE0V1pyMzN0UGFzYmFHdzhLcXhhK1BIcjVCZm1zVkhoVlhyU3RyZDlpbFVWU1RsdnJvZ2F0bGZENE52L0l1L2ZiK00vcnlpYW1TOGlRRmhwMCtkZG1ST3U3cU81VzJjNnVLaW5KVm56T3Zab3MyREw5c2lnYWNNbHFTbEp1UnFrK21CNHFRM3o0L3JiQ0ZWZXIyalZyMTAyZDY1NjRMaTN2ZTdlSFhvaTllMTZJdjNsQ1h3NDVYeDBPTzF0SnZQNVFVb3Z5Y2l5VmxLWHRubGo2Zk9VNmZ6eHduS1ZLeHJab3BLRHhVUWU0ZytRdmNVckJSc0RXeU5sQkE4M3Z6MUxMbkFQbTh1VXBkdTFMWHYvMkhramVzMU94eHB4Vy9YeVdsYk4ybzFiL00wZGkzbGl0cjl3Nzk5Nms5dzM1ZFhwOHlrcmRJa3Jhc1hxd3BnNkpxOUQ2aFBnaHUwZUcwaDNOenRpL0wzTDM0dzMwMXpzM1krcHR4QllkN1BQRkoyZGxiOXk3eTdoR1kweTdyN3pWZWIvS2Ftb2JMeWR6K1I5R1EyWUlRYjhtNThZd2tHVjl1bmtvT1p5OVhWTk9XM2E3K1RQNkMvQjJiUHh6ZnV1T29aNlhvOFBqRUczLzBlVk0yYmx2OTl0VmU3L2JsUmEzZElkSHhQbS82MXFLNStMYXVmdTBpcjNmcjFzVEJNLzFsNzV3NCtONXRKZmRYekIxck5pejU5d2lwb0hnWWZQbkRiS1dRa0poS2grdVdaOFBTV1VPcWV3MEFBQURRS0hqRzltZ2RNeUhKeGt4SXN0SGplMVk0MUFZNEtQcWRjb2xHUC82bEpJL1RVUnhXdFFVcStweHdydFNzVFBHcFdaU1NocDhsU1lxTmpkV1FzMitvaFR4R2dhR3RkVXRzNFh4ZUxUdjFsa1FQSGxURzFickxCUzkzUGVTQmxKQ1ExbFh0SlJhUk9IaW1qWXJyZGVvKzJvVWtEcDVwdzhPYnRLdHB1TVRCTTIxNVg0V25neE1IejdTaG9jMjdsbXdmRWhLZldQSWVZV0d4Q1ozNjNiNnl5OEM3dDRXRXhDZEd4ZlU2dGZBZWtTR1JMWHNsOUJvL3IvdGhqM3FidHh0eGp3SzlEUlhYNHZCck8vUzY2WmZBM0hoRlh6S0pnMmRhajZmZG9WSnNiRmhZYklmQTg1dDFrMkpqUFo1MmgxYTBnbTVJU0h4aWVlZEtIcStvRFFBQU9Qam9tUWZVVThGNVdibnlGTllDakFsMU5nMGF2VVdmdnFSRm43N2tkSXc2b1BJVk1JdVVYS2loMk00TUxmdjZQNUtrMU5SVS9mTE9FN1dReDZxNnczTVBodFRDbFQxM3JOdHJialNnQkZkODUvUC9IUm5YNS84MnJYajJKSzkzVzFYbm5zdVZKR3RjZTgxZlYxcDBwQ1RsNVBpeWloYXUyTmVOVi94eGR6dmw3TjVjOGxoNUMyQVVuaXA4dmpWN3Rrc0xqMDQ0TEw3clplL0wrbjJibGo0MnpPdmR1U28wb2ttWG92UGV6QjFMMXkrZFBxUnBteE51YmRiMnBMc2ltdlFaK2ZmcTF5NE5DbzJORDQvc09MamszSGdyNXQ3UlhOcXplbTV1NFRSNGdSVjZzMUo5UGs5R3lXZVhWNWdyZWF3bVEyd0JBTURCUVRFUHFLZlN3dnk1UmJPQUcxditMd2tBQU5SVFFmR2RMMzQ1c2tuaVNadFdQbjVjVHNibWVWVy9ORFpLa3F3S0toMmlIaExpYVdXdDN5ZWxwMHFSTFNUcHI0WDNscnQ2cXcwSzlYVHFmZk1mVmM4Z0tieHB0Q1IxN0Q5bFpUbG4zYzNhbm5oNzB6WW4zcEdidWZHM0RjdWVHeWxsN2FqZ1RnVzd0bnc1TFNmbHp5OWFkN3ZramJaSjEzKzE2cmNIT2lSdit1eU93dWUwU2V4N3gyWXBJMDJTZ29MY1VWNXZiR3hZbUdJa0tUUTBQRG92THpnM0tNaTkxMUQwallzZkhaU2RuYkhhNDRucTJyN1BoSGtyNWs2TmsvYTlnQVlBQUhBV3hUeWd2cHF4T1U4VG92MlNjVmxqd3pSVkxrM1ZYblBsQUFCUXo0VEVkN3ZzVFU5VXg4UFhMNTgxckx6VmJTdmo4WGc2U1pJdmE4ZGZsVDRrc2tVUFgxN0tSbW5QdjUxNWVSWE1uWmVueUpLN1VYRzlUbTNUL1lxUHBmSlhxMDA4YkxwdjQ1SVpRNncvUDJmbHZJbkYwdzhVOVh6emVPTDdObzAvL3JhVTdkL04rbnZEUjdlcENndDFaR2R2K20zdG9ta0RJbU03RHl5YUswK1NRZ3BDby94K2I1YWtmRmwvUWZzK0Uwb1ZQaXNvSmtyYTA0dHZUNis5MU5TSzJnSUFnTHFEWWg1UWYva2xMWmZVeThpNElsS1QrbVJwMlNLblF3RUFzRC9hZHIveS9ZallIaWZzV1AvaCtPRFFabTJDUTV1MUtUcVhuNW15dm1oSWEwVkNvenNOS2ZCbDdjckwyN21xc25ZUk1UMU95TTVjOTFOTk1tYWtMSjJ6WXU3VXVMQXd4WVpGZFJ1V21yenFRNFc3STVyRTlENTM5L1pGLzVaU2JVekxJV2Q1YzVOWGwzZDlkdmJXQlN1WDNOOVpPYnUyVlBQUjZabXBhNzh0ZWNBZEZoSlRrSis1VTVKVy9EcSt4TS8ycFZlemJaZDR6WnlVditlOVVKMkhlYjFiVjZ5WU83WmFLMEMzNzNuOU53WDUyYnUyckg3eDdPcGNCd0FBcW81aUhsQ1BXZWxiSS9XU0pKZEx4MHFpbUFjQXFOY2k0NUpHU0ZLcmppTWZLM3N1WmZ2M3MzYXNmMzlzNWRmM095c3paZkg3Q3N3WldZSFkySmhtL2MvZHR1YlZDMG9kRG0vU3RyeldvWDVYMmNWOWZGSnFXdE1PbDc4VUh0RitZR3J5dlBjOHBsMThzM1luM1Juc2FkRjF4N3EzcjQySzZ6MHlLM1hGRnhWR3FINGhyMXpHN1duaTgyVnNMM000TEN6TXhrbUJsV3BOZ2E5TnZqZHRTNHYySjkrYnVYdkJlNEg4NVlscTV2RkV0WmNrcnp1M3pEQmxXNVdpWGxCWVpJZEIyOWU5Y1dVMVh3WUFBS2dHaW5sQVBXYjkrdHE0TkVhU2pOR3hrcVk3SEFrQWdQMVMzWjVnSlhrODhRTWlZam9mdFc3cE8yTXFhOWVpd3pGMytyenAyekpTbG41VzhuaGkzenMzVmZWWnpkcWYra0JFZE9jajF5K2ZOVXhTUm5iMnB0L1dMMy9peUhiZEx2c29wMW4vY3lKaXVoK2YvTmY3WXlWRmhJVEV0M09IaGplUnlpdVMxVVJVcy9Db0Z0MEsvSmtaY2MwSFhacWJ0V1ZSNjg3bnZ4VFZ0TitaTGxkd3VHU0tWNGx1My9QNnJ3dDgyU2wrWDNaS2NHaVQ5ckhORDdzNE5mblhGekpUbDM5YU5rdno5c052YnhvLzdLYXNsT1VmRnk3MEVSd2UxZm5RQXB1VkZoM1Q1eDhGdnV6ZGxhWHllTnIxTjhZZG5MNXo0YWY3L3hvQkFFQkZLT1lCOVpqUDVDMElLVno3d2toOUhJNERBSUNUWE0wN25qVnI5NDZmbnZabTdsaGFXVU4vUVU1YTh1YVBiNUZLenpXN1l1N1k0QW91aVVnY1BMTjRQcm1JaURiOTRsb012V3JUeWlkT0xEbW5uemRyOCtLMUMrOU9iTmZqNmc5M2JmdDJabDVlOGhxRk4ybmJxZStrUHlWcjAzY3Zmci9zYXJnMUVSYm1pZTZRTk9ZblNjck4yYjVzMThxblR6VWhzYTB5VXBkOTZNdkwydVczdVNsZWYvWnU1ZXhPa1pSVmRGMmJMaGUrRXRXczN6bXB5Yisrc0huRnM2ZVd2Vy95eGcvR0pXLzhZRnlKUXdYdGVsejlwY3NWRW1IOXZyemtUWi9lVm1tdW1NNUhaS2V2L2xwUyt2NitSZ0FBQUtCQmlybytzV25NaENRYk15SEpSay9vbWV4MEhnQUFuQkxiZk5BbDdYcGM5Nldrc2tOaXkxTzI5NStSU2k5eVVZN0kwdGRGTnErb1lWaFl5MDZTM0NVT3VWVDdINks3eWp4am44TENZaE9rd2s4QlN3c3VQRmNlVS9pY0t2U1k5TFNXSWxwV0p4TUFBS2krR2c5akFGQUhqR3NiSHVPS3laWWtXV1duVFY4VzRYQWlBQUFBQUFCd0FMbjIzUVJBblRWamM2NEtoODlZMlhDTjZSTHRjQ0lBQUFBQUFIQUFVY3dENmpjcjZRdEpNc2FZbU5DUWt4ek9Bd0FBQUFBQURpQ0tlVUE5NS9mcm82SnRLNTNtWkJZQUFBQUFBSEJnVWN3RDZybDhXL0I5MGJieDYwZ25zd0FBQUFBQWdBT0xZaDVRejRVWWQzclJ0alg3WElrUEFBQUFBQURVWXhUemdIb3UzWmVYVldLWFloNEFBQUFBQUEwWXhUeWd2bnQ4VFo2VlZrcVNrUW1OdkxsSEw2Y2pBUUFBQUFDQUE0TmlIdEFRV0wxV3RPbTI1andub3dBQUFBQUFnQU9IWWg3UUFQaXRmYTlvMjByLzUyUVdBQUFBQUFCdzRGRE1BeG9BNC9Wdkw3SGJ3ckVnQUFBQUFBRGdnS0tZQnpRQUdYKzdNMHJzUmprV0JBQUFBQUFBSEZBVTg0Q0c0SjFsWGxuLzcxSmdFWXlvOFltSE94MEpBQUFBQUFEVVBvcDVRQVBodDNxNmFOc1kxNVZPWmdFQUFBQUFBQWNHeFR5Z2dmQ3BZRTdSdHBFNTNza3NBQUFBQUFEZ3dLQ1lCelFRT2U2MDFPSWRxeGdIb3dBQUFBQUFnQU9FWWg3UVVEeXlJOHRhdXkyd1l5TThrN3JIT3hzSUFBQUFBQURVTm9wNVFNUHlyQ1RKR0JQa0M1cmdjQllBQUFBQUFGRExLT1lCRFlpeHZwZUx0NDB1Y1RJTEFBQUFBQUNvZlJUemdBWWtMUy80NzZKdEt4dnBaQllBQUFBQUFGRDdLT1lCRGNtVHl6S3R0ZXNseVZpRnhJenAwdG5oUkFBQUFBQUFvQlpSekFNYUdxUHBnZjhhbzVEUVd4eE9Bd0FBQUFBQWFoSEZQS0NCeWZmNzN0dXpaODl4TGdrQUFBQUFBS2h0RlBPQUJpWW54YnVyYU52S2hFc3lEc1lCQUFBQUFBQzFpR0llME5ETVhwOXJwYzhseVVoQmtlTjdudVYwSkFBQUFBQUFVRHNvNWdFTmtDM1F2VVhiTG1PbU9oZ0ZBQUFBQUFEVUlvcDVRQU9Vb2F4bGUvWnNKK2VTQUFBQUFBQ0Eya1F4RDJpSVpxNVBzN0piSlVsV29hRVR1M1IyT0JFQUFBQUFBS2dGRlBPQWhzbktieVpLa2pIR2hQcENaemtkQ0FBQUFBQUE3RCtLZVVBRGxaNlY4a0hSdGpFNnhza3NBQUFBQUFDZ2RsRE1BeHFxWjdmbVdHbTNKRm5aOE1ock9yZHdPaElBQUFBQUFOZy9GUE9BaHNzYWEyK1RBa050WFJGaER6a2RDQUFBQUFBQTdCK0tlVUFEbHBhYi9GclJ0cEhPY2pJTEFBQUFBQURZZnhUemdJYnN5ZVFzRlEyMXRkWVRQcVpQVzRjVEFRQUFBQUNBL1VBeEQyallyTFgySmlrdzFEWTRwT0FwcHdNQkFBQUFBSUNhbzVnSE5IRHBOdjNkb20wakRYY3lDd0FBQUFBQTJEOFU4NENHYnNibUhDdTdXcEprYlZqRStLUytEaWNDQUFBQUFBQTFSREVQYUFTc1g1ZExrb3d4UVVZdk94d0hBQUFBQUFEVUVNVThvQkhJMkd4K0xkcTJWajAwbFQvN0FBQUFBQURVUi94Q0R6UUc3eXp6V3VrVlNUSkd3VEdaU1JPZGpnUUFBQUFBQUtxUFloN1FXUGcxdHNUMkZBZVRBQUFBQUFDQUdxS1lCelFTNlRPV3BWaXJaRW15eG5xaXh5VjFjVG9UQUFBQUFBQ29Ib3A1UU9OaDVmZGZLa2xHeGlXWC9kVHBRQUFBQUFBQW9Ib281Z0dOU1BvVzEzK0x0bzFNTjQzcEV1cGtIZ0FBQUFBQVVEMFU4NERHNUoxbFhzaytXclFiSFJ6eXZKTnhBQUFBQUFCQTlWRE1BeHFadEl6VU80dTJqVEVYT3BrRkFBQUFBQUJVRDhVOG9MRjVkbXUybFg0dTJvMlprSFNWazNFQUFBQUFBRURWVWN3REdxRjhtM3R1aWQybkhRc0NBQUFBQUFDcWhXSWUwQWpsVEYrNzJVcHJDM2ROMUxpZVp6Z2FDQUFBQUFBQVZBbkZQS0J4c3ZrNTVwaWlIZVBTMjA2R0FRQUFBQUFBVlVNeEQyaWtjcDVjdXNuS2JwVWtJeE1TZVZPUG81ek9CQUFBQUFBQUtrY3hEMmpFL0FYNXh4VnR1NExNRjA1bUFRQUFBQUFBKzBZeEQyakVNbWV1L3ROSzJ5VEpDbnVGUFFBQUVlaEpSRUZVeUlSRjNaeDBtdE9aQUFBQUFBQkF4U2ptQVkyZFg4WERhMTErdmU5a0ZBQUFBQUFBVURtS2VVQWpsejVqMlJvcnUxcVNaT1NPR3A4MDJ0bEVBQUFBQUFDZ0loVHpBS2pBbDNOazBiYkw2RVVuc3dBQUFBQUFnSXBSekFPZ3JGbC83YkN5dnhidHgweEllczdKUEFBQUFBQUFvSHdVOHdCSWt0SzkzbUVsZHEvd2pPM1IyckV3QUFBQUFBQ2dYRUZPQndCUVJ6eStKazhUa2g2V05GR1NnbDJ1THlUMWxXUWR6VlZIWmR6WHYzbHdpQmxRNExlSFdhTmpqRXczeVRhVlRLalQyUm90YTcweVpyZVJWbG5aNzJYdFhPVzdGMGJjUG4rYjA5RUFBQUFBb0xZWXB3TUFxRnVpeHlkNWpWR3dKTWxmY0dMYWpCVmZPaHlwenJDU3lYNmszeUhXNmxvajE4V1MzRTVud3I1WXY3VjZ5MlgwZVBqRWhYTU54V2tBQUFBQTlSekZQQUNsUkV4SVBERkk3am1TSkt1Q3RQeThDRDIrSnMvaFdJNUxmN0JQZDVjcmFKYVJUblE2QzJyc2YwSHlYUnM2Y2ZGU3A0TUFBQUFBUUUxUnpBT3dsNWp4U1l0bDFGdVNyTlZiNmRPWG5ldDBKcWZZcVFyS0N1OS9rM0daUjV6T2dscnpUODlxYzY5NWRuNiswMEVBQUFBQW9Mb281Z0hZMjlsdHc2UGJ4NlFhS1VTU2ZQNkNQbGt6Vml4eE90YkJ0dnVCZ1RHaGJ2dWFwRk9jem9MYVpXUi84T1huL0NQNnRoVzduTTRDQUFBQUFOWEJhcllBOXZiTzVoeGpDbTZ3MWxwSkNuSzVmdGJaZ2NKZVk1RjZmKys0VUxmL3Y2S1ExeUJabWFOY1FlRS9aanpjcDRYVFdRQUFBQUNnT2lqbUFTaFgyaU1ybnBNeEt3TjdKaks2WGM5WDFVaDY4OXJIdWtRSEJ3VjlJNWxEbmM2Q0E4Y1kwOE5ZOS8vU3BpYzFjVG9MQUFBQUFGUVZ4VHdBRlhKbjVBeTJrbGVTakRGbngwem9jWnpUbVE0MGU3YmNPWG5SejBtbW45TlpjT0FaWTdvR0ZZUzhaYWNxeU9rc0FBQUFBRkFWRlBNQVZDamwyWFZwOHV2U291RzJrcG1qeVoxaW5FMTFZR1VONmpmSlNxT2N6b0dEeVJ5WDQrbjNrTk1wQUFBQUFLQXFHc1dRT1FEN0oyWjgwbGN5R2k1SlZuWlYrc2JsUGZXT0Nwek9WZHN5SCtyWHp4alhRcWR6d0JrRnB1REk2SnYvK0ovVE9RQUFBQUNnTXZUTUE3QlBhZEhMVHBDVUtrbEdwbHRVKzU1UHFvRjlHR0NuSm9WSXJwZWR6Z0huQkZuM2kzWnFRcGpUT1FBQUFBQ2dNaFR6QU96YlZQbHR2bitRbFh5UzVKSzVLbnBDcnd1ZGpsV2JjaUtDcmpKR3ZaM09BZWRZcVV0MlJPd1VwM01BQUFBQVFHVWFWTThhQUFkVzFJU2tLNHkxenhwampDUlp2dzVMbjdGc250TzU5cGVkT3RDVEZlSGZZbVJpbmM0Q1oxbXJqQnliMWFiNTVKVVpUbWNCQUFBQWdQTFFNdzlBbFdVOHV1eDVHZk4yMGI1eDZhZndtNUxhTzVtcE5tU0YrOGRReUlNa0dhT29DSGZFUFU3bkFBQUFBSUNLMERNUFFMWEZURWo2UTFLZndKN2RtZWIxZHRiamE5SWREVlZEeTZZbWhTUjRRcmZLcUtuVFdWQm5wSGxDMDF1YUc5ZmtPUjBFQUFBQUFNcWlaeDZBYWt1TFdqWlExcTRQN0psbU1TRWhQMmxjMjNCSFE5VlF4NGlRZjFESVF4a3hPYm1SMXpnZEFnQUFBQURLUXpFUFFQVk5sUy9ObjkzZjJzQUt0NUxwRldOaWZ0RG8rcmNTcUxXNnlla01xSHVzY1YzaGRBWUFBQUFBS0EvRlBBQTFNM045cWxYQllaSnlKRWxHaDBRM2lmaEtZN3FFT2h1czZuTHY3OTFKeGd4Mk9nZnFwRjU1RC9STmNqb0VBQUFBQUpSRk1ROUFqV1ZNWDdFcXY4QS9WSVVGUFdOMFJFeHc2T2YxcFllZVA5aDltdE1aVUhjVnVOMmpuYzRBQUFBQUFHVlJ6QU93WDdKbi9ybkFHbnVNbGMyVkpCa2RFOU1rWWw3VTlZbjFZQjQ2Yzc3VENWQjNXZGtSVG1jQUFBQUFnTEpZelJaQXJZZ2ExL05JNDlLWFJpWk1rcXpzMW56ckdwd3pmZWttcDdPVkovMit4S2J1WU05T3AzT2didk1FZTF1WnNVdDNPSjBEQUFBQUFJclFNdzlBcmNpWXNmeEhuOVhoa3MyUUpDTVRIMkw4eTZJbUpBMTFPbHU1M0dGSE9oMEJkVisyTitRTXB6TUFBQUFBUUVrVTh3RFVtdXpweXhkNmZibTlyRlZoVHlZVDVaSitqSjdRYzR6cVdFL2dJTGZyS0tjem9PNnp4aDdqZEFZQUFBQUFLSWxpSG9CYWxUTnIzY2Iwekp6dWtoWVZIVE15ajBXUDcvbUNyb3IzT0JpdERIdUUwd2xRTC9SeE9nQUFBQUFBbEZTbmVzb0FhRkJNOVBpazJaSzl5QmdUK0x2RzJvMVc5cHowNlgvT2RUS1l2V3BnY0hZWGY2Nk00UU1ON0lQMWU3Szg0V2JxTXEvVFNRQUFBQUJBb21jZWdBUEhwazlmZG9tTUhXZWxQRW1TTWUyTmNmMFNmWE9QdTNWMlVvaFR3YnhkYlE4S2VhZ2E0OHJ4QkIvcWRBb0FBQUFBS01JdnN3QU9xUFJILzV4bFRjRXhrbDFmZE14WTF4M1I3YlUwZW55UEVYS2doN0RQYnhNTzlqTVBGaFBkU25LNUt6enZhdDFicnRhOVpTS2JWL2ZPZ2Z0V2N1K0d5a285bk00QUFBQUFBRVVvNWdFNDRESWVXZkZMMnZ6bFhTVTlhNjBLSk1sSVhZMXhmUm85SWVuRG1ERmRPaC9NUE1idDZuZ3duM2N3aGY1amxzS3ZtYU9nQWVlV2V6N3NndGtLdTJDMmdwSk9xZFo5Z3dkZkxzLzRlZktNbjFjYk1lc1ZLMWRQcHpNQUFBQUFRSkVncHdNQWFDUytreS90dTJWWFI0OUxlbDlHejBwcUowbEdPazBob2FmRzNKejB2RXplZzJrUHIxbDdvS01VV0g5M1Z3T2NNdFRkNFRDNW1uV1JKTm5NNUdwZjcycVNVT0U1NDRtdFVqdi83ZzJTYkxXZlhaY1pZenM0blFFQUFBQUFpalM4MzJZQjFIMVQ1WXBPVDdyYkdJMlZGRkh5bEpYL3BRTHJtcEUxZmRrZkIrcnhXUThQZUUvU3lBTjFmNmVFam5wRzd2YUh5TDk1b1hMZnZFSW1QRmJoMTM5OVVETmt6eHdpK1JyV1doSFcydThqSnkwODJ1a2NBQUFBQUNBeHpCYUFFNmJLbno1OTJSUmZqcnBZNlUwcitZcE9HYmt1Q1RKYUZEMGhhVjdVdUI2WGEweVg2Tm9QWUZ2Vi9qMmQ1ZTV3bU56dEQ1R3NYOTV2SHBhcjNVQzVPZ3gyT2xhRFlHU2FPSjBCQUFBQUFJclFNdytBNDZKdTZ0N2R1TjEzeXBpempGUnFsVnRyYlo0eCt0aEtIeFRrWkgrZDllVDY3ZnY3dkt5SCs2K1RUTU9aTjg4ZG9yQ0xYNWVyYVVmNUZyd3A3dyt6Rkg3cGYyUmkyc2ozNXh6bGZ6ZTl1R240dFY5S2t2TG4vbHUraFcrVnVvM04ybFhoSTRJSFg2SGdvZGRLa3JJZkdYZ0FYa1JkWnJkR1RGell4dWtVQUFBQUFDQlJ6QU5RaDRTTlRVd0lkYnR1bGN3NWttTEthMk90NWhsanZ5bXcvdCtOdENRamVzVWFUWlcvT3MvSmVtakEzektxN25LdWRWWlEzN01VY3Z5dGtpVC9qaFV5SVI2WnVQYVN2MEM1cjF3b2YvS3E0cmFlbStkTGt2Si9mRno1djg3ZSsxNDlSeWhreEQzVnp1RDk0aDc1bG54UXN4ZFE1OW1VaUlrTDZaMEhBQUFBb0U1Z0FRd0FkVWJ1ekJYcmM2V3JkWlZ1aUlyc2VaRkw1bUlyRFRWRzdxSTJ4bWlRWkFhNVRlQlFURWJQREkzWEdrbHJaTFJXMGdacmxlbVg4b3hjT1M1VGtHZXRnbzNmNWJFdXY4ZElFVEkydkNGOWx1SGZ1cmg0MjlVeXNYZzdmOTVzaFYzeVJyblhCQjg1UnNGSGppbmV6NTQrU1BJWEhMaVE5Wmsxb1U1SEFBQUFBSUFpRlBNQTFEM1BLajlEeTErUTlFTDR1RzV0Z28zN0xNbDFzckU2U2tiaHBSdWJLQm4xbDlTLytJaFJZZlhQU25MSkdFbHV5UlJQRTJwOGFrRDh5YXZrL2Z3dTJkeDBoUXlmTEJQZFN2NmRhNVgveTNNS0hueDVqZStiUFgxUThYYndZWmNwK0locjlqcnVHVCt2NXNIckMxTjY2RGNBQUFBQU9JbGlIb0E2TFdmR3FpMDUwaXhKc3pTbVMyaDBVT2d4Y211by9MYS9NYWEzck5yS1ZLK2JuYlhXWlV6RDZaa25TYjVsbnlobzRQa3kwYTBrZjRHOG45OGxGZVFyNTZrVHFuYUQ4bnJsbFR4bWJlVnRHN2FHOWMwQ0FBQUFvRjZqbUFlZy9uaDhUVjY2TkVlQkwwbFN6QzN0NC9Mem83b0VXMzhuR2RQWmI5WGVHT014MW9aWm83REFFRW5yczBiWlJpWkxVcGFNTHBYSzl2Q3IzMXd0ZXlqa3FNQ3cyZnhmWDVETnk1Q3JSWGY1VXpiSlJEVGQ5dzJDTWlWZlhxbERSZlBybFZYUjhRYk02M1FBQUFBQUFDaENNUTlBdlpiMndNWVVTYjhWZmxYTlF3UE8yWHU0YnYxbFBFMFVPbktHNUE2TUJnMGVjcVdDaDF3cC8rWUY4aTErdjBvTFd1UzljNTBLTnZ4Nm9LUFdVelp2MzIwQUFBQUE0T0NnbUFlZzBUR3lXWktwUW5lMStzRjZNNlhndld1VE5qTzUydmZ5L1RsSHZsVmZCWGFNU3lISFRsSlE3elAyYXVmZjlaZnkzcnRSTm10bjRFQkJnNXFHc0F5VDYzUUNBQUFBQUNoQ01ROUE0K1BTZGxtMWR6cEdyZkY1bGYvZERDa29SSGIzQnZuVHRzcG03cEI4WGdYMUhGSGNMUHVSZ2FVdU14Rk5GWDd0bDZYdlpmMlN6eXZqYWFLUWs2ZkszZkdJd09IVXpUS3hiU1ZKQlgvOUxIZkh3eFUyNmhubGZYS0wvTnVXSGRqWDV6QXJ1OXZwREFBQUFBQlF4TFh2SmdEUXNGaXJIVTVucUUwbVBGWTI4Mi9KWHlCWCswTVZNdlE2aFozN3ZNS3YvS2dHTjNNcHFQY1pDaHY5Vm5FaEwzL2ViUG1XZmx6Y3hQdnA3Zkx2M2lBVEU2K3c4MTVROEpFM1NNR2Uybm81ZFpEWjVYUUNBQUFBQUNoQ3p6d0FqWTZSMmU1MGh0cmthdHRmb1djOHN0ZHhtNWRaYXIvU2hTdU1TMEc5LzA5QkE4K1hxMW5ud2h2NDVmMXVobnp6WDFmdzRDdjIzRGMzWFhsdlhhWFFjNTZWcTBrSEJSOTJxWUo2bnlIZmdqZVZQLzkxS1QrblZsNVhYV0hvbVFjQUFBQ2dEcUZuSG9CR3gvcjlxNTNPVUp2czd2VkZXN0pwVzFTdzdpZjVmbjlWK2Q4K1dvMmJXTG03SEYxY3lMT3BtNVg3NWhYeXpYKzkvT1paTzVYMyttZ1ZiSnduS2JBSWg2dmR3TDFXeEcwSWpOVkdwek1BQUFBQVFCRjY1Z0ZvZEZ6R3JMTk9oNmhGL3BTTnluMzFZdmwzclpYeVM2L1ZVSExPdkp6bi82L1VPUk1lcTdBTFpoZnVXWGsvdjFPaDU4OVd3WW81eXYvdDViM3VWWmJOVFZmZU85Y3JlTkRGQ3VvOVV0NVBiZ3ZNdWRmQVdKZGQ0WFFHQUFBQUFDaGluQTRBQUFkYjFpTURCc3JxZDZkekhBd21ycjNjN1FkSmtueC8vS2YweWFCUUJTV2RKa2txV1B0RFlONDlHVWw3bHpwZHpUckwxYUo3NEQ3TFA5djdRUzYzNUMrb3plaDFobCsrNFZFVEYzL2pkQTRBQUFBQWtDam1BV2lFdGs2Tjk4UkV0TXB5T2dmcWh5eFBYbFNMNjVkbDdyc2xBQUFBQUJ4NHpKa0hvTkdKbjdvMVcxWkxuTTZCdXM5SWF5amtBUUFBQUtoTEtPWUJhSlJjeHY3UDZReW8rNnkwMk9rTUFBQUFBRkFTeFR3QWpaS1ZmbkE2QStvK0kvM29kQVlBQUFBQUtJbGlIb0RHS2M5UGtRYjc1QXJLLzhqcERBQUFBQUJRRXNVOEFJMlNaOG9mVzJUdE1xZHpvQTZ6V2hjMmJzazZwMk1BQUFBQVFFa1U4d0EwWm04NkhRQjFtZjNTNlFRQUFBQUFVQmJGUEFDTmx2WDdQblE2QStvdVkvU3kweGtBQUFBQW9DempkQUFBY0ZMbVEvMlhHbU9Tbk02Qk9zWnFYY1NrQloyZGpnRUFBQUFBWmRFekQwQ2pabHptTWFjem9BNmlWeDRBQUFDQU9vcGlIb0JHelpPWjk3cXh5blk2QitvUXExeFBRZXBNcDJNQUFBQUFRSGtvNWdGbzFNelVaWmt5OW5HbmM2QU9NZlp0Yzh1Nk5LZGpBQUFBQUVCNUtPWUJhUFQ4M3Z3WmtzMXpPZ2VjWnlTdmNlVlBjVG9IQUFBQUFGU0VZaDZBUmkveTlxVTdYREwzTzUwRHpyUFd2dUNac0hTVDB6a0FBQUFBb0NJVTh3QkFVcVkvYTdxUjNleDBEampKL3AxZjRMdk42UlFBQUFBQVVCbUtlUUFncWZua2xSbCt2NzNNNlJ4d2psLytNYkczTGtseE9nY0FBQUFBVklaaUhnQVVpcHk4NkwrU25uUTZCdzQrWS9WVzFNUS8zblk2QndBQUFBRHNDOFU4QUNqaDc2emRFNnpWajA3bndNRmtGNFZuRzNwbEFnQUFBS2dYak5NQkFLQ3V5Wm94c0xWOC90OGswOGJwTERqQXJFMTJGZGhCNGJjdVd1OTBGQUFBQUFDb0Nucm1BVUFaRWVQbWIzTVpIU0dyalU1bndRRzF2Y0FXSEVraER3QUFBRUI5UWpFUEFNb1JmdlBDRGNiNmpwRFZFcWV6NEFDd1d1djI2Y2pveVl0WE9oMEZBQUFBQUtxRFloNEFWTUF6ZWZIbURPTWI0cGVlY3pvTGFvK1ZmVE0zTEgxQTJLMEwxamlkQlFBQUFBQ3Fpem56QUtBS01oL3NkN3hjcnNlTWxPaDBGdFNRdGVzbE15Wmkwb0pQbkk0Q0FBQUFBRFZGTVE4QXFzaE9UUXJKOFFTZllWMnU4YklhN0hRZVZKVmRaUDMya2VTYzFIYzdUbDJmNjNRYUFBQUFBTmdmRlBNQW9BWXlIK2pmMTdwMGxOdVlvVmIyQ01uRWk3OVQ2d0lyYWJ1Ui9VVXlQMXEvL1YvRTVJVy9PeDBLQUFBQUFHb0x2M2dDUUMyd3p3d01UdCtXRytYMktNVHBMSTFWUVpDODBlbktORk9YZVozT0Fn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UFBQWdJYmcvd0VhZndTY0VsTWd1d0FBQUFCSlJVNUVya0pnZ2c9PSIsCiAgICJUeXBlIiA6ICJmbG93Igp9Cg=="/>
    </extobj>
  </extobjs>
</s:customData>
</file>

<file path=customXml/itemProps167.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5819</Words>
  <Application>WPS 演示</Application>
  <PresentationFormat>自定义</PresentationFormat>
  <Paragraphs>887</Paragraphs>
  <Slides>25</Slides>
  <Notes>1</Notes>
  <HiddenSlides>0</HiddenSlides>
  <MMClips>0</MMClips>
  <ScaleCrop>false</ScaleCrop>
  <HeadingPairs>
    <vt:vector size="8" baseType="variant">
      <vt:variant>
        <vt:lpstr>已用的字体</vt:lpstr>
      </vt:variant>
      <vt:variant>
        <vt:i4>9</vt:i4>
      </vt:variant>
      <vt:variant>
        <vt:lpstr>主题</vt:lpstr>
      </vt:variant>
      <vt:variant>
        <vt:i4>1</vt:i4>
      </vt:variant>
      <vt:variant>
        <vt:lpstr>嵌入 OLE 服务器</vt:lpstr>
      </vt:variant>
      <vt:variant>
        <vt:i4>5</vt:i4>
      </vt:variant>
      <vt:variant>
        <vt:lpstr>幻灯片标题</vt:lpstr>
      </vt:variant>
      <vt:variant>
        <vt:i4>25</vt:i4>
      </vt:variant>
    </vt:vector>
  </HeadingPairs>
  <TitlesOfParts>
    <vt:vector size="40" baseType="lpstr">
      <vt:lpstr>Arial</vt:lpstr>
      <vt:lpstr>宋体</vt:lpstr>
      <vt:lpstr>Wingdings</vt:lpstr>
      <vt:lpstr>幼圆</vt:lpstr>
      <vt:lpstr>汉仪乐喵体W</vt:lpstr>
      <vt:lpstr>微软雅黑</vt:lpstr>
      <vt:lpstr>Calibri</vt:lpstr>
      <vt:lpstr>Impact</vt:lpstr>
      <vt:lpstr>Arial Unicode MS</vt:lpstr>
      <vt:lpstr>1_Office 主题​​</vt:lpstr>
      <vt:lpstr>Excel.Sheet.12</vt:lpstr>
      <vt:lpstr>Package</vt:lpstr>
      <vt:lpstr>Equation.KSEE3</vt:lpstr>
      <vt:lpstr>Package</vt:lpstr>
      <vt:lpstr>Package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V0006002</dc:creator>
  <cp:lastModifiedBy>136906</cp:lastModifiedBy>
  <cp:revision>794</cp:revision>
  <dcterms:created xsi:type="dcterms:W3CDTF">2019-09-19T02:01:00Z</dcterms:created>
  <dcterms:modified xsi:type="dcterms:W3CDTF">2023-10-27T06:23:53Z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2052-11.8.6.8810</vt:lpwstr>
  </property>
  <property fmtid="{D5CDD505-2E9C-101B-9397-08002B2CF9AE}" pid="3" name="ICV">
    <vt:lpwstr>B4909EC0B87F4C12A741C4C0F9088216</vt:lpwstr>
  </property>
</Properties>
</file>